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85BEC7-D6F5-437F-B683-6EAEFF5E8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6B06B99-7C6B-423B-9C0E-1F77E27CF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9726B2-97A1-4CAF-92C9-9D3C5FE9E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9842-9A93-4150-8F4C-C547680F99D8}" type="datetimeFigureOut">
              <a:rPr lang="fr-FR" smtClean="0"/>
              <a:t>01/09/2025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37863B-F11A-4B6F-B039-17491D5E1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09C47A-C931-4DFA-B251-35BE01D26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99DD-7418-432A-B394-59A65E1537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8570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5F5BEB-2DD4-4067-A24E-86CF55F6A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B8B56BA-5365-4958-A5E3-CDAE94D874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F6F01E-960F-453D-949C-246B83980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9842-9A93-4150-8F4C-C547680F99D8}" type="datetimeFigureOut">
              <a:rPr lang="fr-FR" smtClean="0"/>
              <a:t>01/09/2025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BA9921-048E-497B-BE27-3D3CDD717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7B2D01-2F2C-458B-ADCB-46E362282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99DD-7418-432A-B394-59A65E1537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52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5915BE-80C8-4B51-A3F3-4559C75F7B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7CAF230-1583-4C0C-8A3D-D4E39BC9F5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AB7F57-D788-4C50-A632-6448F9011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9842-9A93-4150-8F4C-C547680F99D8}" type="datetimeFigureOut">
              <a:rPr lang="fr-FR" smtClean="0"/>
              <a:t>01/09/2025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8D63F0-4F08-44BC-A559-FBDF59BB4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74DCFA-D954-43F6-9CBC-0A21E6AE4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99DD-7418-432A-B394-59A65E1537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715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ABE4B2-2697-4407-BC33-7836E2B85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485328-EA9F-46E7-9CA1-D99AE2AEF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395597-A277-40CD-B2D2-8930845FE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9842-9A93-4150-8F4C-C547680F99D8}" type="datetimeFigureOut">
              <a:rPr lang="fr-FR" smtClean="0"/>
              <a:t>01/09/2025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D028F7-F6CE-4FDA-8FB4-FFBC7AA1E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16F643-7295-44DB-8BB4-BB5A36F08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99DD-7418-432A-B394-59A65E1537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5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A84ABC-321F-48A2-BBB0-43FE4DCA7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8DA54C-5FF7-417B-A57F-FC635785D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0A369B-0B4A-419F-BEE8-D1B42DA6B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9842-9A93-4150-8F4C-C547680F99D8}" type="datetimeFigureOut">
              <a:rPr lang="fr-FR" smtClean="0"/>
              <a:t>01/09/2025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899323-2747-4353-A03A-E000B3359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175632-789A-483A-A235-865375AD0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99DD-7418-432A-B394-59A65E1537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197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A78798-60C4-42E8-BFD6-5C2BC0FDD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8071C6-321C-4FD4-919A-2B2E05B1D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05B83DF-0C3C-409D-80E7-D5983A377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8C8A95-461A-4F53-994D-2FB0AE191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9842-9A93-4150-8F4C-C547680F99D8}" type="datetimeFigureOut">
              <a:rPr lang="fr-FR" smtClean="0"/>
              <a:t>01/09/2025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461B60-10BB-4662-ABBC-882209E0F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4D1305-F788-4D13-ADCC-05CA1541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99DD-7418-432A-B394-59A65E1537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418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FE3CD5-A00C-44FC-8A79-00D9BBC41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A3858A2-884F-475D-B94C-BCFB139E2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5A4C09E-D8B5-4198-9C41-FA4275A21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716A744-AEED-4B5F-9D98-162687E3B6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E809186-AE29-4CBB-A95C-6B7A8BEBD9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719ADB5-6D6D-4815-B8DE-BCF6FFDFF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9842-9A93-4150-8F4C-C547680F99D8}" type="datetimeFigureOut">
              <a:rPr lang="fr-FR" smtClean="0"/>
              <a:t>01/09/2025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0B29477-2BBD-46C1-86A9-618EBCB2A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8BDA1ED-9C3C-4072-AAEC-441724DCF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99DD-7418-432A-B394-59A65E1537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872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D38C75-31B8-4447-B5EC-C189B217B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2DEC3C2-0B06-4BE8-B9F7-1579E65D8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9842-9A93-4150-8F4C-C547680F99D8}" type="datetimeFigureOut">
              <a:rPr lang="fr-FR" smtClean="0"/>
              <a:t>01/09/2025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2D28489-2053-416B-A004-A9D1D3156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0A1975-C2AF-47A9-8F87-65C74FAAE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99DD-7418-432A-B394-59A65E1537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605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C5E96A5-CE15-4217-BF34-70B9A5D6D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9842-9A93-4150-8F4C-C547680F99D8}" type="datetimeFigureOut">
              <a:rPr lang="fr-FR" smtClean="0"/>
              <a:t>01/09/2025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43C74CC-FCD5-4696-9D02-666005ADA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E0A8A9-5CAE-4696-B55A-434391CA8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99DD-7418-432A-B394-59A65E1537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518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EA13DE-AD74-4AC4-BB78-C33F96D40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F6B401-9E57-4074-9802-3EA3EF7AB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21FB675-53CE-4951-9C39-BE66CC44B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C435138-AAC8-4923-A100-3214579AB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9842-9A93-4150-8F4C-C547680F99D8}" type="datetimeFigureOut">
              <a:rPr lang="fr-FR" smtClean="0"/>
              <a:t>01/09/2025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6F4DE8-D990-43E5-BB76-B5D31A030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EC0C49-E2F4-4203-B533-2B04EC5B7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99DD-7418-432A-B394-59A65E1537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890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9E829C-3A83-42D8-AAD1-AD88B7612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E545159-C66F-4F33-BEF9-925887A601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7B351AE-4AAC-4AA9-B07B-B7A72359A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A2E40A7-0165-4747-95A4-3EF1A6972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9842-9A93-4150-8F4C-C547680F99D8}" type="datetimeFigureOut">
              <a:rPr lang="fr-FR" smtClean="0"/>
              <a:t>01/09/2025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E2AD8C-63E4-4985-AF53-666BA7EB7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8BC245-667B-4582-8D76-2ADA177C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99DD-7418-432A-B394-59A65E1537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950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F7BA22F-2B00-487B-BD9D-C36473BB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CA9F89-68B4-420E-963B-FF68B79CE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A1ED7B-5E26-4093-91AD-8C4A8EEE9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09842-9A93-4150-8F4C-C547680F99D8}" type="datetimeFigureOut">
              <a:rPr lang="fr-FR" smtClean="0"/>
              <a:t>01/09/2025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305C76-B71D-49D5-8417-47DC461C22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582057-ED9A-4968-8230-C5B10780E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799DD-7418-432A-B394-59A65E1537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16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DAF60C1-72E1-490E-ADF8-06260CA90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906D735-A8F1-4A65-982E-F17DEA2F1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25" y="483358"/>
            <a:ext cx="2035244" cy="192667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66E8E5C-13AC-40CC-8702-E6854C3919C3}"/>
              </a:ext>
            </a:extLst>
          </p:cNvPr>
          <p:cNvSpPr txBox="1"/>
          <p:nvPr/>
        </p:nvSpPr>
        <p:spPr>
          <a:xfrm>
            <a:off x="1110343" y="4447964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Bonne rentrée, </a:t>
            </a:r>
          </a:p>
          <a:p>
            <a:r>
              <a:rPr lang="fr-FR" sz="4800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bonne reprise à toutes et tous ! </a:t>
            </a:r>
          </a:p>
        </p:txBody>
      </p:sp>
    </p:spTree>
    <p:extLst>
      <p:ext uri="{BB962C8B-B14F-4D97-AF65-F5344CB8AC3E}">
        <p14:creationId xmlns:p14="http://schemas.microsoft.com/office/powerpoint/2010/main" val="21557958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</Words>
  <Application>Microsoft Office PowerPoint</Application>
  <PresentationFormat>Grand écran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Agnès et Eric MAGRAS</dc:creator>
  <cp:lastModifiedBy>Agnès et Eric MAGRAS</cp:lastModifiedBy>
  <cp:revision>2</cp:revision>
  <dcterms:created xsi:type="dcterms:W3CDTF">2025-09-01T20:03:36Z</dcterms:created>
  <dcterms:modified xsi:type="dcterms:W3CDTF">2025-09-01T20:10:46Z</dcterms:modified>
</cp:coreProperties>
</file>