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57" r:id="rId4"/>
    <p:sldId id="259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41" d="100"/>
          <a:sy n="41" d="100"/>
        </p:scale>
        <p:origin x="215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05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15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402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00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73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21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90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41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4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47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6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E3BD5-4F51-4926-8E2B-F19D75DF3482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BDE87-B967-436E-9D81-C3B99C6984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60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3D3309-2296-4D0C-A956-1ED157F2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" y="127235"/>
            <a:ext cx="7340252" cy="15828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58C67-D8DA-4CC4-A895-6E9031951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8" y="5202062"/>
            <a:ext cx="3282791" cy="29343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5907A4-F831-4388-9926-A9011350E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48734"/>
            <a:ext cx="7559675" cy="1466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F26ECA-6B23-4568-85C6-08122C241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9" y="9428098"/>
            <a:ext cx="1170194" cy="11075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B8E948-FC8C-4622-AE93-22CE3CADAEA4}"/>
              </a:ext>
            </a:extLst>
          </p:cNvPr>
          <p:cNvSpPr/>
          <p:nvPr/>
        </p:nvSpPr>
        <p:spPr>
          <a:xfrm>
            <a:off x="2066796" y="9428098"/>
            <a:ext cx="1077238" cy="1107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Votre fanion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55522A-054B-43F1-AC17-A5E76459B686}"/>
              </a:ext>
            </a:extLst>
          </p:cNvPr>
          <p:cNvSpPr/>
          <p:nvPr/>
        </p:nvSpPr>
        <p:spPr>
          <a:xfrm>
            <a:off x="3370988" y="9428098"/>
            <a:ext cx="1476585" cy="110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Logo ou coordonnées du bénéficiaire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A98B47-97A2-416C-92AA-611200E6A84B}"/>
              </a:ext>
            </a:extLst>
          </p:cNvPr>
          <p:cNvSpPr/>
          <p:nvPr/>
        </p:nvSpPr>
        <p:spPr>
          <a:xfrm>
            <a:off x="112734" y="3956347"/>
            <a:ext cx="7340252" cy="1112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Coordonnées et logo du lieu de collecte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A466E2-5BFC-4A27-A467-2618DF4BEFF7}"/>
              </a:ext>
            </a:extLst>
          </p:cNvPr>
          <p:cNvSpPr txBox="1"/>
          <p:nvPr/>
        </p:nvSpPr>
        <p:spPr>
          <a:xfrm>
            <a:off x="404688" y="8177054"/>
            <a:ext cx="687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NOUS POUVONS LES AIDER</a:t>
            </a:r>
          </a:p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MERCI D’AVANCE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D6D93-1351-491F-8DD8-9F1B05FCA7AB}"/>
              </a:ext>
            </a:extLst>
          </p:cNvPr>
          <p:cNvSpPr txBox="1"/>
          <p:nvPr/>
        </p:nvSpPr>
        <p:spPr>
          <a:xfrm>
            <a:off x="106689" y="2840655"/>
            <a:ext cx="7340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Le 6, 7 et 8 novembre 2026</a:t>
            </a:r>
          </a:p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de 9h à 19h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C74CA3-E0CB-4CEA-8E3B-E208B9A59226}"/>
              </a:ext>
            </a:extLst>
          </p:cNvPr>
          <p:cNvSpPr txBox="1"/>
          <p:nvPr/>
        </p:nvSpPr>
        <p:spPr>
          <a:xfrm>
            <a:off x="135806" y="1769453"/>
            <a:ext cx="7317180" cy="9848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COLLECTE NATIONALE</a:t>
            </a:r>
          </a:p>
          <a:p>
            <a:pPr algn="ctr"/>
            <a:r>
              <a:rPr lang="fr-FR" sz="2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Au profit des personnes en précarité alimentaire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7CC472-76B6-4D6D-B3F4-6F0EE6252B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00" r="5776"/>
          <a:stretch/>
        </p:blipFill>
        <p:spPr>
          <a:xfrm>
            <a:off x="4171167" y="5282225"/>
            <a:ext cx="2680570" cy="285417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86E1E28-2A83-4286-8F00-56686B313093}"/>
              </a:ext>
            </a:extLst>
          </p:cNvPr>
          <p:cNvSpPr txBox="1"/>
          <p:nvPr/>
        </p:nvSpPr>
        <p:spPr>
          <a:xfrm rot="16200000">
            <a:off x="6642907" y="8337681"/>
            <a:ext cx="149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</a:rPr>
              <a:t>©EM/2026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450FE5-896B-A3BA-2848-56B6785A70E9}"/>
              </a:ext>
            </a:extLst>
          </p:cNvPr>
          <p:cNvSpPr/>
          <p:nvPr/>
        </p:nvSpPr>
        <p:spPr>
          <a:xfrm>
            <a:off x="5485460" y="9428098"/>
            <a:ext cx="1615566" cy="10772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Organisée par le </a:t>
            </a:r>
          </a:p>
          <a:p>
            <a:pPr algn="ctr"/>
            <a:r>
              <a:rPr lang="fr-FR" dirty="0"/>
              <a:t>« nom du Club »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2AF292-93AB-FCE0-6938-D8E4DC653A7D}"/>
              </a:ext>
            </a:extLst>
          </p:cNvPr>
          <p:cNvSpPr/>
          <p:nvPr/>
        </p:nvSpPr>
        <p:spPr>
          <a:xfrm>
            <a:off x="4109280" y="3341119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87188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3D3309-2296-4D0C-A956-1ED157F2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" y="127235"/>
            <a:ext cx="7340252" cy="15828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5907A4-F831-4388-9926-A9011350E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48734"/>
            <a:ext cx="7559675" cy="1466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F26ECA-6B23-4568-85C6-08122C241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9" y="9428098"/>
            <a:ext cx="1170194" cy="11075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B8E948-FC8C-4622-AE93-22CE3CADAEA4}"/>
              </a:ext>
            </a:extLst>
          </p:cNvPr>
          <p:cNvSpPr/>
          <p:nvPr/>
        </p:nvSpPr>
        <p:spPr>
          <a:xfrm>
            <a:off x="2066796" y="9428098"/>
            <a:ext cx="1077238" cy="1107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Votre fanion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55522A-054B-43F1-AC17-A5E76459B686}"/>
              </a:ext>
            </a:extLst>
          </p:cNvPr>
          <p:cNvSpPr/>
          <p:nvPr/>
        </p:nvSpPr>
        <p:spPr>
          <a:xfrm>
            <a:off x="3370988" y="9428098"/>
            <a:ext cx="1476585" cy="110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Logo ou coordonnées du bénéficiaire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A98B47-97A2-416C-92AA-611200E6A84B}"/>
              </a:ext>
            </a:extLst>
          </p:cNvPr>
          <p:cNvSpPr/>
          <p:nvPr/>
        </p:nvSpPr>
        <p:spPr>
          <a:xfrm>
            <a:off x="112734" y="3956347"/>
            <a:ext cx="7340252" cy="1112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Coordonnées et logo du lieu de collecte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A466E2-5BFC-4A27-A467-2618DF4BEFF7}"/>
              </a:ext>
            </a:extLst>
          </p:cNvPr>
          <p:cNvSpPr txBox="1"/>
          <p:nvPr/>
        </p:nvSpPr>
        <p:spPr>
          <a:xfrm>
            <a:off x="404688" y="8177054"/>
            <a:ext cx="687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ON A BESOIN DE VOUS</a:t>
            </a:r>
          </a:p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MERCI D’AVANCE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D6D93-1351-491F-8DD8-9F1B05FCA7AB}"/>
              </a:ext>
            </a:extLst>
          </p:cNvPr>
          <p:cNvSpPr txBox="1"/>
          <p:nvPr/>
        </p:nvSpPr>
        <p:spPr>
          <a:xfrm>
            <a:off x="129761" y="2840655"/>
            <a:ext cx="7317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Le 6, 7 et 8 novembre 2026</a:t>
            </a:r>
          </a:p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de 9h à 19h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C74CA3-E0CB-4CEA-8E3B-E208B9A59226}"/>
              </a:ext>
            </a:extLst>
          </p:cNvPr>
          <p:cNvSpPr txBox="1"/>
          <p:nvPr/>
        </p:nvSpPr>
        <p:spPr>
          <a:xfrm>
            <a:off x="135806" y="1769453"/>
            <a:ext cx="7317180" cy="9848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COLLECTE NATIONALE</a:t>
            </a:r>
          </a:p>
          <a:p>
            <a:pPr algn="ctr"/>
            <a:r>
              <a:rPr lang="fr-FR" sz="2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Au profit des personnes en précarité alimentaire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DA6874-7D8D-4FE3-9EF8-0D61E497A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30" y="5189149"/>
            <a:ext cx="3241227" cy="29879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32AE99-5746-4222-939B-23EFC463AC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00" r="5776"/>
          <a:stretch/>
        </p:blipFill>
        <p:spPr>
          <a:xfrm>
            <a:off x="4232507" y="5089393"/>
            <a:ext cx="2880986" cy="306757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A4861E90-FD77-45A8-B5F4-DD390EC96273}"/>
              </a:ext>
            </a:extLst>
          </p:cNvPr>
          <p:cNvSpPr txBox="1"/>
          <p:nvPr/>
        </p:nvSpPr>
        <p:spPr>
          <a:xfrm rot="16200000">
            <a:off x="6642907" y="8337681"/>
            <a:ext cx="149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</a:rPr>
              <a:t>©EM/2026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420E0-C32B-23EE-738E-BD2D0A60EB47}"/>
              </a:ext>
            </a:extLst>
          </p:cNvPr>
          <p:cNvSpPr/>
          <p:nvPr/>
        </p:nvSpPr>
        <p:spPr>
          <a:xfrm>
            <a:off x="5485460" y="9428098"/>
            <a:ext cx="1615566" cy="10772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Organisée par le </a:t>
            </a:r>
          </a:p>
          <a:p>
            <a:pPr algn="ctr"/>
            <a:r>
              <a:rPr lang="fr-FR" dirty="0"/>
              <a:t>« nom du Club 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494928-5976-8B6C-23EC-CFD4FA688835}"/>
              </a:ext>
            </a:extLst>
          </p:cNvPr>
          <p:cNvSpPr/>
          <p:nvPr/>
        </p:nvSpPr>
        <p:spPr>
          <a:xfrm>
            <a:off x="4109280" y="3341119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320840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3D3309-2296-4D0C-A956-1ED157F2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" y="127235"/>
            <a:ext cx="7340252" cy="15828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58C67-D8DA-4CC4-A895-6E9031951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6" y="5328480"/>
            <a:ext cx="3097622" cy="27688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5907A4-F831-4388-9926-A9011350E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48734"/>
            <a:ext cx="7559675" cy="1466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F26ECA-6B23-4568-85C6-08122C241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9" y="9428098"/>
            <a:ext cx="1170194" cy="11075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B8E948-FC8C-4622-AE93-22CE3CADAEA4}"/>
              </a:ext>
            </a:extLst>
          </p:cNvPr>
          <p:cNvSpPr/>
          <p:nvPr/>
        </p:nvSpPr>
        <p:spPr>
          <a:xfrm>
            <a:off x="2066796" y="9428098"/>
            <a:ext cx="1077238" cy="1107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Votre fanion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55522A-054B-43F1-AC17-A5E76459B686}"/>
              </a:ext>
            </a:extLst>
          </p:cNvPr>
          <p:cNvSpPr/>
          <p:nvPr/>
        </p:nvSpPr>
        <p:spPr>
          <a:xfrm>
            <a:off x="3370988" y="9428098"/>
            <a:ext cx="1476585" cy="110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Logo ou coordonnées du bénéficiaire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A98B47-97A2-416C-92AA-611200E6A84B}"/>
              </a:ext>
            </a:extLst>
          </p:cNvPr>
          <p:cNvSpPr/>
          <p:nvPr/>
        </p:nvSpPr>
        <p:spPr>
          <a:xfrm>
            <a:off x="112734" y="3956347"/>
            <a:ext cx="7340252" cy="1112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Coordonnées et logo du lieu de collecte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D982ED-7A0B-4452-9E4E-A2AA78FC8720}"/>
              </a:ext>
            </a:extLst>
          </p:cNvPr>
          <p:cNvSpPr txBox="1"/>
          <p:nvPr/>
        </p:nvSpPr>
        <p:spPr>
          <a:xfrm>
            <a:off x="3551346" y="5394020"/>
            <a:ext cx="38955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Les Français adorent manger, 10% d’entre eux aimeraient juste pouvoir le faire.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A466E2-5BFC-4A27-A467-2618DF4BEFF7}"/>
              </a:ext>
            </a:extLst>
          </p:cNvPr>
          <p:cNvSpPr txBox="1"/>
          <p:nvPr/>
        </p:nvSpPr>
        <p:spPr>
          <a:xfrm>
            <a:off x="404688" y="8177054"/>
            <a:ext cx="687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NOUS POUVONS LES AIDER</a:t>
            </a:r>
          </a:p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MERCI D’AVANCE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D6D93-1351-491F-8DD8-9F1B05FCA7AB}"/>
              </a:ext>
            </a:extLst>
          </p:cNvPr>
          <p:cNvSpPr txBox="1"/>
          <p:nvPr/>
        </p:nvSpPr>
        <p:spPr>
          <a:xfrm>
            <a:off x="129761" y="2840655"/>
            <a:ext cx="7317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Le 6, 7 et 8 novembre 2026</a:t>
            </a:r>
          </a:p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de 9h à 19h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C74CA3-E0CB-4CEA-8E3B-E208B9A59226}"/>
              </a:ext>
            </a:extLst>
          </p:cNvPr>
          <p:cNvSpPr txBox="1"/>
          <p:nvPr/>
        </p:nvSpPr>
        <p:spPr>
          <a:xfrm>
            <a:off x="135806" y="1769453"/>
            <a:ext cx="7317180" cy="9848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COLLECTE NATIONALE</a:t>
            </a:r>
          </a:p>
          <a:p>
            <a:pPr algn="ctr"/>
            <a:r>
              <a:rPr lang="fr-FR" sz="2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Au profit des personnes en précarité alimentaire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D1A6E9-95D5-4108-A680-9D1C22DF508F}"/>
              </a:ext>
            </a:extLst>
          </p:cNvPr>
          <p:cNvSpPr txBox="1"/>
          <p:nvPr/>
        </p:nvSpPr>
        <p:spPr>
          <a:xfrm rot="16200000">
            <a:off x="6642907" y="8337681"/>
            <a:ext cx="149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</a:rPr>
              <a:t>©EM/2026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DC29D-4667-5AD5-FB07-1947496DE1AE}"/>
              </a:ext>
            </a:extLst>
          </p:cNvPr>
          <p:cNvSpPr/>
          <p:nvPr/>
        </p:nvSpPr>
        <p:spPr>
          <a:xfrm>
            <a:off x="5485460" y="9428098"/>
            <a:ext cx="1615566" cy="10772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Organisée par le </a:t>
            </a:r>
          </a:p>
          <a:p>
            <a:pPr algn="ctr"/>
            <a:r>
              <a:rPr lang="fr-FR" dirty="0"/>
              <a:t>« nom du Club »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FBDEDB-A7F9-9177-C64E-F1764B878095}"/>
              </a:ext>
            </a:extLst>
          </p:cNvPr>
          <p:cNvSpPr/>
          <p:nvPr/>
        </p:nvSpPr>
        <p:spPr>
          <a:xfrm>
            <a:off x="4147244" y="3355602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46892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3D3309-2296-4D0C-A956-1ED157F2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4" y="127235"/>
            <a:ext cx="7340252" cy="15828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858C67-D8DA-4CC4-A895-6E9031951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41" y="5241119"/>
            <a:ext cx="3274108" cy="29265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5907A4-F831-4388-9926-A9011350E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48734"/>
            <a:ext cx="7559675" cy="1466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F26ECA-6B23-4568-85C6-08122C241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9" y="9428098"/>
            <a:ext cx="1170194" cy="11075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4B8E948-FC8C-4622-AE93-22CE3CADAEA4}"/>
              </a:ext>
            </a:extLst>
          </p:cNvPr>
          <p:cNvSpPr/>
          <p:nvPr/>
        </p:nvSpPr>
        <p:spPr>
          <a:xfrm>
            <a:off x="2066796" y="9428098"/>
            <a:ext cx="1077238" cy="1107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Votre fanion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55522A-054B-43F1-AC17-A5E76459B686}"/>
              </a:ext>
            </a:extLst>
          </p:cNvPr>
          <p:cNvSpPr/>
          <p:nvPr/>
        </p:nvSpPr>
        <p:spPr>
          <a:xfrm>
            <a:off x="3370988" y="9428098"/>
            <a:ext cx="1476585" cy="110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Logo ou coordonnées du bénéficiaire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A98B47-97A2-416C-92AA-611200E6A84B}"/>
              </a:ext>
            </a:extLst>
          </p:cNvPr>
          <p:cNvSpPr/>
          <p:nvPr/>
        </p:nvSpPr>
        <p:spPr>
          <a:xfrm>
            <a:off x="112734" y="3956347"/>
            <a:ext cx="7340252" cy="1112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Coordonnées et logo du lieu de collecte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D982ED-7A0B-4452-9E4E-A2AA78FC8720}"/>
              </a:ext>
            </a:extLst>
          </p:cNvPr>
          <p:cNvSpPr txBox="1"/>
          <p:nvPr/>
        </p:nvSpPr>
        <p:spPr>
          <a:xfrm>
            <a:off x="3864496" y="5132475"/>
            <a:ext cx="34005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Au pays de la gastronomie, 7 millions de personnes ne mangent pas à leur faim.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A466E2-5BFC-4A27-A467-2618DF4BEFF7}"/>
              </a:ext>
            </a:extLst>
          </p:cNvPr>
          <p:cNvSpPr txBox="1"/>
          <p:nvPr/>
        </p:nvSpPr>
        <p:spPr>
          <a:xfrm>
            <a:off x="404688" y="8177054"/>
            <a:ext cx="687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NOUS POUVONS LES AIDER</a:t>
            </a:r>
          </a:p>
          <a:p>
            <a:pPr algn="ctr"/>
            <a:r>
              <a:rPr lang="fr-FR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MERCI D’AVANCE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D6D93-1351-491F-8DD8-9F1B05FCA7AB}"/>
              </a:ext>
            </a:extLst>
          </p:cNvPr>
          <p:cNvSpPr txBox="1"/>
          <p:nvPr/>
        </p:nvSpPr>
        <p:spPr>
          <a:xfrm>
            <a:off x="129761" y="2840655"/>
            <a:ext cx="7317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Le 6, 7 et 8 novembre 2026</a:t>
            </a:r>
          </a:p>
          <a:p>
            <a:pPr algn="ctr"/>
            <a:r>
              <a:rPr lang="fr-FR" sz="3200" dirty="0">
                <a:solidFill>
                  <a:schemeClr val="accent2"/>
                </a:solidFill>
                <a:latin typeface="Arial Black" panose="020B0A04020102020204" pitchFamily="34" charset="0"/>
              </a:rPr>
              <a:t>de 9h à 19h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C74CA3-E0CB-4CEA-8E3B-E208B9A59226}"/>
              </a:ext>
            </a:extLst>
          </p:cNvPr>
          <p:cNvSpPr txBox="1"/>
          <p:nvPr/>
        </p:nvSpPr>
        <p:spPr>
          <a:xfrm>
            <a:off x="135806" y="1769453"/>
            <a:ext cx="7317180" cy="9848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COLLECTE NATIONALE</a:t>
            </a:r>
          </a:p>
          <a:p>
            <a:pPr algn="ctr"/>
            <a:r>
              <a:rPr lang="fr-FR" sz="2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Au profit des personnes en précarité alimentaire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88B6C8-BC6E-4000-B0C3-E5FDB6747B24}"/>
              </a:ext>
            </a:extLst>
          </p:cNvPr>
          <p:cNvSpPr txBox="1"/>
          <p:nvPr/>
        </p:nvSpPr>
        <p:spPr>
          <a:xfrm rot="16200000">
            <a:off x="6642907" y="8337681"/>
            <a:ext cx="149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accent2"/>
                </a:solidFill>
              </a:rPr>
              <a:t>©EM/2026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99965-6661-73E4-C2D1-DA0C8EC74DA9}"/>
              </a:ext>
            </a:extLst>
          </p:cNvPr>
          <p:cNvSpPr/>
          <p:nvPr/>
        </p:nvSpPr>
        <p:spPr>
          <a:xfrm>
            <a:off x="5485460" y="9428098"/>
            <a:ext cx="1615566" cy="10772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Organisée par le </a:t>
            </a:r>
          </a:p>
          <a:p>
            <a:pPr algn="ctr"/>
            <a:r>
              <a:rPr lang="fr-FR" dirty="0"/>
              <a:t>« nom du Club »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57A48D-F60F-0822-7699-60A15DF96402}"/>
              </a:ext>
            </a:extLst>
          </p:cNvPr>
          <p:cNvSpPr/>
          <p:nvPr/>
        </p:nvSpPr>
        <p:spPr>
          <a:xfrm>
            <a:off x="4109280" y="3341119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13216799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273</Words>
  <Application>Microsoft Office PowerPoint</Application>
  <PresentationFormat>Personnalisé</PresentationFormat>
  <Paragraphs>54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Arial Rounded MT Bold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Agnès et Eric MAGRAS</dc:creator>
  <cp:lastModifiedBy>martine tissier</cp:lastModifiedBy>
  <cp:revision>16</cp:revision>
  <dcterms:created xsi:type="dcterms:W3CDTF">2026-09-24T15:24:14Z</dcterms:created>
  <dcterms:modified xsi:type="dcterms:W3CDTF">2026-10-08T10:08:46Z</dcterms:modified>
</cp:coreProperties>
</file>