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41" d="100"/>
          <a:sy n="41" d="100"/>
        </p:scale>
        <p:origin x="215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48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67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5936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29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83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341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49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0203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2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453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266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7D09E-CFFE-424F-8748-16FB2194E5D1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43E2E-AD4D-41A7-9AE3-2CF8B2237E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abetes">
            <a:extLst>
              <a:ext uri="{FF2B5EF4-FFF2-40B4-BE49-F238E27FC236}">
                <a16:creationId xmlns:a16="http://schemas.microsoft.com/office/drawing/2014/main" id="{A52E56BE-114C-419F-AEC9-00C84E8C6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1" y="174804"/>
            <a:ext cx="7561263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8CFF1E-7DD6-47B4-9FE2-24117B9BE73F}"/>
              </a:ext>
            </a:extLst>
          </p:cNvPr>
          <p:cNvSpPr txBox="1"/>
          <p:nvPr/>
        </p:nvSpPr>
        <p:spPr>
          <a:xfrm>
            <a:off x="-1" y="0"/>
            <a:ext cx="755967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DéPISTAGE</a:t>
            </a:r>
            <a:r>
              <a:rPr lang="fr-FR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78D822-A613-4299-82C9-457C55A1FCB0}"/>
              </a:ext>
            </a:extLst>
          </p:cNvPr>
          <p:cNvSpPr txBox="1"/>
          <p:nvPr/>
        </p:nvSpPr>
        <p:spPr>
          <a:xfrm>
            <a:off x="-2" y="5345906"/>
            <a:ext cx="755967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40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DIABèTE</a:t>
            </a:r>
            <a:endParaRPr lang="fr-FR" sz="40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EE2530-3A5A-4E35-8BFC-5E0E20E4225A}"/>
              </a:ext>
            </a:extLst>
          </p:cNvPr>
          <p:cNvSpPr txBox="1"/>
          <p:nvPr/>
        </p:nvSpPr>
        <p:spPr>
          <a:xfrm>
            <a:off x="-3" y="6050071"/>
            <a:ext cx="7559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Vendredi 10 octobre 2026 de 14h à 18h30</a:t>
            </a:r>
          </a:p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Samedi 11 Octobre 2026 de 9h30 à 18h30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FDA9E8-B087-44B9-AF81-F803B7719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35159"/>
            <a:ext cx="7559675" cy="165665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03C072-8C72-490F-8E18-EF58DCD5308E}"/>
              </a:ext>
            </a:extLst>
          </p:cNvPr>
          <p:cNvSpPr/>
          <p:nvPr/>
        </p:nvSpPr>
        <p:spPr>
          <a:xfrm>
            <a:off x="1226587" y="7127289"/>
            <a:ext cx="5473873" cy="1269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Coordonnées , Logo du lieu de dépistage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B9C20C9-565A-4D24-B6FD-DE4E02FF6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05" y="905548"/>
            <a:ext cx="1467910" cy="13896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CC1F70D-1642-4870-B517-82FA39FDA0C4}"/>
              </a:ext>
            </a:extLst>
          </p:cNvPr>
          <p:cNvSpPr txBox="1"/>
          <p:nvPr/>
        </p:nvSpPr>
        <p:spPr>
          <a:xfrm>
            <a:off x="159815" y="8454297"/>
            <a:ext cx="727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Organisé par  « nom du club organisateur »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690AF7-4718-4EFF-BBAE-E8A29948F1AE}"/>
              </a:ext>
            </a:extLst>
          </p:cNvPr>
          <p:cNvSpPr txBox="1"/>
          <p:nvPr/>
        </p:nvSpPr>
        <p:spPr>
          <a:xfrm rot="16200000">
            <a:off x="7033170" y="8432577"/>
            <a:ext cx="804635" cy="24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©EM/2026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6C318D-42B8-E4BB-6F91-A31958DCC306}"/>
              </a:ext>
            </a:extLst>
          </p:cNvPr>
          <p:cNvSpPr/>
          <p:nvPr/>
        </p:nvSpPr>
        <p:spPr>
          <a:xfrm>
            <a:off x="4195603" y="6359886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362862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F91D66-1CDE-421F-A62B-627AD2DC0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660066"/>
            <a:ext cx="7559675" cy="503978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8CFF1E-7DD6-47B4-9FE2-24117B9BE73F}"/>
              </a:ext>
            </a:extLst>
          </p:cNvPr>
          <p:cNvSpPr txBox="1"/>
          <p:nvPr/>
        </p:nvSpPr>
        <p:spPr>
          <a:xfrm>
            <a:off x="-1" y="0"/>
            <a:ext cx="755967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DéPISTAGE</a:t>
            </a:r>
            <a:r>
              <a:rPr lang="fr-FR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78D822-A613-4299-82C9-457C55A1FCB0}"/>
              </a:ext>
            </a:extLst>
          </p:cNvPr>
          <p:cNvSpPr txBox="1"/>
          <p:nvPr/>
        </p:nvSpPr>
        <p:spPr>
          <a:xfrm>
            <a:off x="-2" y="5345906"/>
            <a:ext cx="755967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40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DIABèTE</a:t>
            </a:r>
            <a:endParaRPr lang="fr-FR" sz="40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EE2530-3A5A-4E35-8BFC-5E0E20E4225A}"/>
              </a:ext>
            </a:extLst>
          </p:cNvPr>
          <p:cNvSpPr txBox="1"/>
          <p:nvPr/>
        </p:nvSpPr>
        <p:spPr>
          <a:xfrm>
            <a:off x="-3" y="6050071"/>
            <a:ext cx="7559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Vendredi 10 octobre 2026 de 14h à 18h30</a:t>
            </a:r>
          </a:p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Samedi 11 Octobre 2026 de 9h30 à 18h30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FDA9E8-B087-44B9-AF81-F803B7719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35159"/>
            <a:ext cx="7559675" cy="165665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03C072-8C72-490F-8E18-EF58DCD5308E}"/>
              </a:ext>
            </a:extLst>
          </p:cNvPr>
          <p:cNvSpPr/>
          <p:nvPr/>
        </p:nvSpPr>
        <p:spPr>
          <a:xfrm>
            <a:off x="1226587" y="7127289"/>
            <a:ext cx="5473873" cy="1269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Coordonnées , Logo du lieu de dépistage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B9C20C9-565A-4D24-B6FD-DE4E02FF6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45" y="3790548"/>
            <a:ext cx="1467910" cy="13896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CC1F70D-1642-4870-B517-82FA39FDA0C4}"/>
              </a:ext>
            </a:extLst>
          </p:cNvPr>
          <p:cNvSpPr txBox="1"/>
          <p:nvPr/>
        </p:nvSpPr>
        <p:spPr>
          <a:xfrm>
            <a:off x="159815" y="8454297"/>
            <a:ext cx="727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Organisé par  « nom du club organisateur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26CD368-3435-4377-B1BA-B05469FB6252}"/>
              </a:ext>
            </a:extLst>
          </p:cNvPr>
          <p:cNvSpPr txBox="1"/>
          <p:nvPr/>
        </p:nvSpPr>
        <p:spPr>
          <a:xfrm rot="16200000">
            <a:off x="7033170" y="8432577"/>
            <a:ext cx="804635" cy="24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©EM/2026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C4EFCA-2B02-E0FC-D8B1-55C4C3E25CCA}"/>
              </a:ext>
            </a:extLst>
          </p:cNvPr>
          <p:cNvSpPr/>
          <p:nvPr/>
        </p:nvSpPr>
        <p:spPr>
          <a:xfrm>
            <a:off x="4159209" y="6362448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253224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6BAE718-57FC-4084-B4AC-65A270E72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7" y="660066"/>
            <a:ext cx="7559675" cy="50397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28CFF1E-7DD6-47B4-9FE2-24117B9BE73F}"/>
              </a:ext>
            </a:extLst>
          </p:cNvPr>
          <p:cNvSpPr txBox="1"/>
          <p:nvPr/>
        </p:nvSpPr>
        <p:spPr>
          <a:xfrm>
            <a:off x="-1" y="0"/>
            <a:ext cx="755967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DéPISTAGE</a:t>
            </a:r>
            <a:r>
              <a:rPr lang="fr-FR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GRATUIT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78D822-A613-4299-82C9-457C55A1FCB0}"/>
              </a:ext>
            </a:extLst>
          </p:cNvPr>
          <p:cNvSpPr txBox="1"/>
          <p:nvPr/>
        </p:nvSpPr>
        <p:spPr>
          <a:xfrm>
            <a:off x="-2" y="5345906"/>
            <a:ext cx="7559675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sz="4000" b="1" cap="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DIABèTE</a:t>
            </a:r>
            <a:endParaRPr lang="fr-FR" sz="40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EE2530-3A5A-4E35-8BFC-5E0E20E4225A}"/>
              </a:ext>
            </a:extLst>
          </p:cNvPr>
          <p:cNvSpPr txBox="1"/>
          <p:nvPr/>
        </p:nvSpPr>
        <p:spPr>
          <a:xfrm>
            <a:off x="-3" y="6050071"/>
            <a:ext cx="7559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Vendredi 10 octobre 2026 de 14h à 18h30</a:t>
            </a:r>
          </a:p>
          <a:p>
            <a:pPr algn="ctr"/>
            <a:r>
              <a:rPr lang="pt-BR" sz="3200" b="1" dirty="0">
                <a:solidFill>
                  <a:schemeClr val="accent1">
                    <a:lumMod val="50000"/>
                  </a:schemeClr>
                </a:solidFill>
              </a:rPr>
              <a:t>Samedi 11 Octobre 2026 de 9h30 à 18h30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FFDA9E8-B087-44B9-AF81-F803B7719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35159"/>
            <a:ext cx="7559675" cy="165665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03C072-8C72-490F-8E18-EF58DCD5308E}"/>
              </a:ext>
            </a:extLst>
          </p:cNvPr>
          <p:cNvSpPr/>
          <p:nvPr/>
        </p:nvSpPr>
        <p:spPr>
          <a:xfrm>
            <a:off x="1226587" y="7127289"/>
            <a:ext cx="5473873" cy="1269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Coordonnées , Logo du lieu de dépistage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B9C20C9-565A-4D24-B6FD-DE4E02FF6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45" y="3790548"/>
            <a:ext cx="1467910" cy="13896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CC1F70D-1642-4870-B517-82FA39FDA0C4}"/>
              </a:ext>
            </a:extLst>
          </p:cNvPr>
          <p:cNvSpPr txBox="1"/>
          <p:nvPr/>
        </p:nvSpPr>
        <p:spPr>
          <a:xfrm>
            <a:off x="159815" y="8454297"/>
            <a:ext cx="727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Organisé par  « nom du club organisateur »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17A174-EF8D-4B8F-ADB9-35E21A68DAC3}"/>
              </a:ext>
            </a:extLst>
          </p:cNvPr>
          <p:cNvSpPr txBox="1"/>
          <p:nvPr/>
        </p:nvSpPr>
        <p:spPr>
          <a:xfrm rot="16200000">
            <a:off x="7033170" y="8432577"/>
            <a:ext cx="804635" cy="24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©EM/2026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0C9955-B52A-BB12-D3D8-CC82F30650B4}"/>
              </a:ext>
            </a:extLst>
          </p:cNvPr>
          <p:cNvSpPr/>
          <p:nvPr/>
        </p:nvSpPr>
        <p:spPr>
          <a:xfrm>
            <a:off x="4195600" y="6362448"/>
            <a:ext cx="3364072" cy="552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Ajuster date (s) et horaires</a:t>
            </a:r>
          </a:p>
        </p:txBody>
      </p:sp>
    </p:spTree>
    <p:extLst>
      <p:ext uri="{BB962C8B-B14F-4D97-AF65-F5344CB8AC3E}">
        <p14:creationId xmlns:p14="http://schemas.microsoft.com/office/powerpoint/2010/main" val="2108728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138</Words>
  <Application>Microsoft Office PowerPoint</Application>
  <PresentationFormat>Personnalisé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Agnès et Eric MAGRAS</dc:creator>
  <cp:lastModifiedBy>martine tissier</cp:lastModifiedBy>
  <cp:revision>10</cp:revision>
  <dcterms:created xsi:type="dcterms:W3CDTF">2026-09-24T16:20:37Z</dcterms:created>
  <dcterms:modified xsi:type="dcterms:W3CDTF">2026-10-08T12:30:32Z</dcterms:modified>
</cp:coreProperties>
</file>