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7559675" cy="106918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41" d="100"/>
          <a:sy n="41" d="100"/>
        </p:scale>
        <p:origin x="215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49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761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12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426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69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05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1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35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70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176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87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44723-0018-448C-B8AE-696E92AEB2F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4046D-C066-4E54-B959-9A86338BF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32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F901D1-61A3-441C-B21A-DFB16C74A9C1}"/>
              </a:ext>
            </a:extLst>
          </p:cNvPr>
          <p:cNvSpPr/>
          <p:nvPr/>
        </p:nvSpPr>
        <p:spPr>
          <a:xfrm>
            <a:off x="1252310" y="21508"/>
            <a:ext cx="581207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JOURNEE </a:t>
            </a:r>
          </a:p>
          <a:p>
            <a:pPr algn="ctr"/>
            <a:r>
              <a:rPr lang="fr-FR" sz="4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DE LA VUE LIONS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0E5F319-D34B-4306-9415-6C8D47C3C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7" y="196194"/>
            <a:ext cx="1252603" cy="118578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A79DF5-2B9A-4930-826A-3F52180D2392}"/>
              </a:ext>
            </a:extLst>
          </p:cNvPr>
          <p:cNvSpPr/>
          <p:nvPr/>
        </p:nvSpPr>
        <p:spPr>
          <a:xfrm>
            <a:off x="0" y="6581164"/>
            <a:ext cx="7559675" cy="1754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20879-A868-4FCB-8FA9-BCADEB3E2B87}"/>
              </a:ext>
            </a:extLst>
          </p:cNvPr>
          <p:cNvSpPr/>
          <p:nvPr/>
        </p:nvSpPr>
        <p:spPr>
          <a:xfrm>
            <a:off x="0" y="6595754"/>
            <a:ext cx="75596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TESTS VISUELS</a:t>
            </a:r>
          </a:p>
          <a:p>
            <a:pPr algn="ctr"/>
            <a:r>
              <a:rPr lang="fr-FR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GRATUITS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4B9DB8-36D2-4932-9001-D092B7D013A8}"/>
              </a:ext>
            </a:extLst>
          </p:cNvPr>
          <p:cNvSpPr/>
          <p:nvPr/>
        </p:nvSpPr>
        <p:spPr>
          <a:xfrm>
            <a:off x="1" y="9344416"/>
            <a:ext cx="7540668" cy="1390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Adresse du lieu de tests avec logo de l’enseigne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A3F848-059B-4224-A314-726B758E33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"/>
          <a:stretch/>
        </p:blipFill>
        <p:spPr>
          <a:xfrm>
            <a:off x="18496" y="2482681"/>
            <a:ext cx="7541179" cy="411307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5DC42CC-4341-484E-8EE8-94FF9252954E}"/>
              </a:ext>
            </a:extLst>
          </p:cNvPr>
          <p:cNvSpPr/>
          <p:nvPr/>
        </p:nvSpPr>
        <p:spPr>
          <a:xfrm>
            <a:off x="4752" y="1556666"/>
            <a:ext cx="7569178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Vendredi 13 février 2026 de 14h30 à 19h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et samedi 14 février 2026 de 9h30 à 19h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9BEE82-57AA-4081-9142-7BAF9C3F8EEC}"/>
              </a:ext>
            </a:extLst>
          </p:cNvPr>
          <p:cNvSpPr/>
          <p:nvPr/>
        </p:nvSpPr>
        <p:spPr>
          <a:xfrm>
            <a:off x="19007" y="8402232"/>
            <a:ext cx="7540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Organisés par « le lions Club ****************</a:t>
            </a:r>
          </a:p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Renseignements : contact@lions.org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185CB7-3D9A-44EA-B341-340A7190AC1B}"/>
              </a:ext>
            </a:extLst>
          </p:cNvPr>
          <p:cNvSpPr txBox="1"/>
          <p:nvPr/>
        </p:nvSpPr>
        <p:spPr>
          <a:xfrm rot="16200000">
            <a:off x="6672137" y="9741347"/>
            <a:ext cx="1474731" cy="26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©EM/2026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E9302-1400-BE32-C110-A3BE713A57A9}"/>
              </a:ext>
            </a:extLst>
          </p:cNvPr>
          <p:cNvSpPr/>
          <p:nvPr/>
        </p:nvSpPr>
        <p:spPr>
          <a:xfrm>
            <a:off x="4992683" y="1840196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4028613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s (1)">
            <a:extLst>
              <a:ext uri="{FF2B5EF4-FFF2-40B4-BE49-F238E27FC236}">
                <a16:creationId xmlns:a16="http://schemas.microsoft.com/office/drawing/2014/main" id="{7FB88CCB-03D4-423E-B516-509D83F9F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2" y="2462394"/>
            <a:ext cx="7569178" cy="424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F901D1-61A3-441C-B21A-DFB16C74A9C1}"/>
              </a:ext>
            </a:extLst>
          </p:cNvPr>
          <p:cNvSpPr/>
          <p:nvPr/>
        </p:nvSpPr>
        <p:spPr>
          <a:xfrm>
            <a:off x="1478288" y="161363"/>
            <a:ext cx="4622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JOURNEE </a:t>
            </a:r>
          </a:p>
          <a:p>
            <a:pPr algn="ctr"/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DE LA VUE LIONS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0E5F319-D34B-4306-9415-6C8D47C3C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7" y="196194"/>
            <a:ext cx="1252603" cy="118578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A79DF5-2B9A-4930-826A-3F52180D2392}"/>
              </a:ext>
            </a:extLst>
          </p:cNvPr>
          <p:cNvSpPr/>
          <p:nvPr/>
        </p:nvSpPr>
        <p:spPr>
          <a:xfrm>
            <a:off x="0" y="6581164"/>
            <a:ext cx="7559675" cy="1754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120879-A868-4FCB-8FA9-BCADEB3E2B87}"/>
              </a:ext>
            </a:extLst>
          </p:cNvPr>
          <p:cNvSpPr/>
          <p:nvPr/>
        </p:nvSpPr>
        <p:spPr>
          <a:xfrm>
            <a:off x="0" y="6595754"/>
            <a:ext cx="75596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TESTS VISUELS</a:t>
            </a:r>
          </a:p>
          <a:p>
            <a:pPr algn="ctr"/>
            <a:r>
              <a:rPr lang="fr-FR" sz="5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GRATUITS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4B9DB8-36D2-4932-9001-D092B7D013A8}"/>
              </a:ext>
            </a:extLst>
          </p:cNvPr>
          <p:cNvSpPr/>
          <p:nvPr/>
        </p:nvSpPr>
        <p:spPr>
          <a:xfrm>
            <a:off x="1" y="9344416"/>
            <a:ext cx="7540668" cy="1390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Adresse du lieu de tests avec le logo de l’enseigne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DC42CC-4341-484E-8EE8-94FF9252954E}"/>
              </a:ext>
            </a:extLst>
          </p:cNvPr>
          <p:cNvSpPr/>
          <p:nvPr/>
        </p:nvSpPr>
        <p:spPr>
          <a:xfrm>
            <a:off x="4752" y="1556666"/>
            <a:ext cx="7569178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Vendredi 13 février 2026 de 14h30 à 19h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et samedi 14 février 2026 de 9h30 à 19h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9BEE82-57AA-4081-9142-7BAF9C3F8EEC}"/>
              </a:ext>
            </a:extLst>
          </p:cNvPr>
          <p:cNvSpPr/>
          <p:nvPr/>
        </p:nvSpPr>
        <p:spPr>
          <a:xfrm>
            <a:off x="19007" y="8402232"/>
            <a:ext cx="7540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Organisés par « le lions Club ****************</a:t>
            </a:r>
          </a:p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Renseignements : contact@lions.org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BBD89A-DA38-4D87-BEF2-2E94BE944266}"/>
              </a:ext>
            </a:extLst>
          </p:cNvPr>
          <p:cNvSpPr/>
          <p:nvPr/>
        </p:nvSpPr>
        <p:spPr>
          <a:xfrm>
            <a:off x="6100175" y="196194"/>
            <a:ext cx="1252603" cy="11857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Fanion du club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841311-0AF0-4264-A155-1A274E7181C0}"/>
              </a:ext>
            </a:extLst>
          </p:cNvPr>
          <p:cNvSpPr txBox="1"/>
          <p:nvPr/>
        </p:nvSpPr>
        <p:spPr>
          <a:xfrm rot="16200000">
            <a:off x="6672137" y="9741347"/>
            <a:ext cx="1474731" cy="26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©EM/2026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DC8607-DFB5-1DEA-81F5-6F7DFAAC9304}"/>
              </a:ext>
            </a:extLst>
          </p:cNvPr>
          <p:cNvSpPr/>
          <p:nvPr/>
        </p:nvSpPr>
        <p:spPr>
          <a:xfrm>
            <a:off x="5044440" y="1773988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37419085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122</Words>
  <Application>Microsoft Office PowerPoint</Application>
  <PresentationFormat>Personnalisé</PresentationFormat>
  <Paragraphs>23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Agnès et Eric MAGRAS</dc:creator>
  <cp:lastModifiedBy>martine tissier</cp:lastModifiedBy>
  <cp:revision>8</cp:revision>
  <dcterms:created xsi:type="dcterms:W3CDTF">2026-09-26T08:51:15Z</dcterms:created>
  <dcterms:modified xsi:type="dcterms:W3CDTF">2026-10-08T12:32:48Z</dcterms:modified>
</cp:coreProperties>
</file>