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0" r:id="rId1"/>
  </p:sldMasterIdLst>
  <p:notesMasterIdLst>
    <p:notesMasterId r:id="rId4"/>
  </p:notesMasterIdLst>
  <p:sldIdLst>
    <p:sldId id="258" r:id="rId2"/>
    <p:sldId id="259" r:id="rId3"/>
  </p:sldIdLst>
  <p:sldSz cx="10907713" cy="7775575"/>
  <p:notesSz cx="10017125" cy="68865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6039"/>
    <a:srgbClr val="AE0F0A"/>
    <a:srgbClr val="DEE6BD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208" autoAdjust="0"/>
  </p:normalViewPr>
  <p:slideViewPr>
    <p:cSldViewPr snapToGrid="0" snapToObjects="1">
      <p:cViewPr varScale="1">
        <p:scale>
          <a:sx n="72" d="100"/>
          <a:sy n="72" d="100"/>
        </p:scale>
        <p:origin x="571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41220" cy="344713"/>
          </a:xfrm>
          <a:prstGeom prst="rect">
            <a:avLst/>
          </a:prstGeom>
        </p:spPr>
        <p:txBody>
          <a:bodyPr vert="horz" lIns="89145" tIns="44572" rIns="89145" bIns="44572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674351" y="0"/>
            <a:ext cx="4341220" cy="344713"/>
          </a:xfrm>
          <a:prstGeom prst="rect">
            <a:avLst/>
          </a:prstGeom>
        </p:spPr>
        <p:txBody>
          <a:bodyPr vert="horz" lIns="89145" tIns="44572" rIns="89145" bIns="44572" rtlCol="0"/>
          <a:lstStyle>
            <a:lvl1pPr algn="r">
              <a:defRPr sz="1200"/>
            </a:lvl1pPr>
          </a:lstStyle>
          <a:p>
            <a:fld id="{2C628832-69BF-4B6B-8DAC-7E547CB455B2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376613" y="860425"/>
            <a:ext cx="3263900" cy="2325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145" tIns="44572" rIns="89145" bIns="44572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1002179" y="3314789"/>
            <a:ext cx="8012767" cy="2711541"/>
          </a:xfrm>
          <a:prstGeom prst="rect">
            <a:avLst/>
          </a:prstGeom>
        </p:spPr>
        <p:txBody>
          <a:bodyPr vert="horz" lIns="89145" tIns="44572" rIns="89145" bIns="44572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6541862"/>
            <a:ext cx="4341220" cy="344713"/>
          </a:xfrm>
          <a:prstGeom prst="rect">
            <a:avLst/>
          </a:prstGeom>
        </p:spPr>
        <p:txBody>
          <a:bodyPr vert="horz" lIns="89145" tIns="44572" rIns="89145" bIns="44572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674351" y="6541862"/>
            <a:ext cx="4341220" cy="344713"/>
          </a:xfrm>
          <a:prstGeom prst="rect">
            <a:avLst/>
          </a:prstGeom>
        </p:spPr>
        <p:txBody>
          <a:bodyPr vert="horz" lIns="89145" tIns="44572" rIns="89145" bIns="44572" rtlCol="0" anchor="b"/>
          <a:lstStyle>
            <a:lvl1pPr algn="r">
              <a:defRPr sz="1200"/>
            </a:lvl1pPr>
          </a:lstStyle>
          <a:p>
            <a:fld id="{43A7DEAD-2C88-4920-AA6E-59ADA44739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3750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35980" rtl="0" eaLnBrk="1" latinLnBrk="0" hangingPunct="1">
      <a:defRPr sz="1228" kern="1200">
        <a:solidFill>
          <a:schemeClr val="tx1"/>
        </a:solidFill>
        <a:latin typeface="+mn-lt"/>
        <a:ea typeface="+mn-ea"/>
        <a:cs typeface="+mn-cs"/>
      </a:defRPr>
    </a:lvl1pPr>
    <a:lvl2pPr marL="467990" algn="l" defTabSz="935980" rtl="0" eaLnBrk="1" latinLnBrk="0" hangingPunct="1">
      <a:defRPr sz="1228" kern="1200">
        <a:solidFill>
          <a:schemeClr val="tx1"/>
        </a:solidFill>
        <a:latin typeface="+mn-lt"/>
        <a:ea typeface="+mn-ea"/>
        <a:cs typeface="+mn-cs"/>
      </a:defRPr>
    </a:lvl2pPr>
    <a:lvl3pPr marL="935980" algn="l" defTabSz="935980" rtl="0" eaLnBrk="1" latinLnBrk="0" hangingPunct="1">
      <a:defRPr sz="1228" kern="1200">
        <a:solidFill>
          <a:schemeClr val="tx1"/>
        </a:solidFill>
        <a:latin typeface="+mn-lt"/>
        <a:ea typeface="+mn-ea"/>
        <a:cs typeface="+mn-cs"/>
      </a:defRPr>
    </a:lvl3pPr>
    <a:lvl4pPr marL="1403970" algn="l" defTabSz="935980" rtl="0" eaLnBrk="1" latinLnBrk="0" hangingPunct="1">
      <a:defRPr sz="1228" kern="1200">
        <a:solidFill>
          <a:schemeClr val="tx1"/>
        </a:solidFill>
        <a:latin typeface="+mn-lt"/>
        <a:ea typeface="+mn-ea"/>
        <a:cs typeface="+mn-cs"/>
      </a:defRPr>
    </a:lvl4pPr>
    <a:lvl5pPr marL="1871960" algn="l" defTabSz="935980" rtl="0" eaLnBrk="1" latinLnBrk="0" hangingPunct="1">
      <a:defRPr sz="1228" kern="1200">
        <a:solidFill>
          <a:schemeClr val="tx1"/>
        </a:solidFill>
        <a:latin typeface="+mn-lt"/>
        <a:ea typeface="+mn-ea"/>
        <a:cs typeface="+mn-cs"/>
      </a:defRPr>
    </a:lvl5pPr>
    <a:lvl6pPr marL="2339950" algn="l" defTabSz="935980" rtl="0" eaLnBrk="1" latinLnBrk="0" hangingPunct="1">
      <a:defRPr sz="1228" kern="1200">
        <a:solidFill>
          <a:schemeClr val="tx1"/>
        </a:solidFill>
        <a:latin typeface="+mn-lt"/>
        <a:ea typeface="+mn-ea"/>
        <a:cs typeface="+mn-cs"/>
      </a:defRPr>
    </a:lvl6pPr>
    <a:lvl7pPr marL="2807940" algn="l" defTabSz="935980" rtl="0" eaLnBrk="1" latinLnBrk="0" hangingPunct="1">
      <a:defRPr sz="1228" kern="1200">
        <a:solidFill>
          <a:schemeClr val="tx1"/>
        </a:solidFill>
        <a:latin typeface="+mn-lt"/>
        <a:ea typeface="+mn-ea"/>
        <a:cs typeface="+mn-cs"/>
      </a:defRPr>
    </a:lvl7pPr>
    <a:lvl8pPr marL="3275929" algn="l" defTabSz="935980" rtl="0" eaLnBrk="1" latinLnBrk="0" hangingPunct="1">
      <a:defRPr sz="1228" kern="1200">
        <a:solidFill>
          <a:schemeClr val="tx1"/>
        </a:solidFill>
        <a:latin typeface="+mn-lt"/>
        <a:ea typeface="+mn-ea"/>
        <a:cs typeface="+mn-cs"/>
      </a:defRPr>
    </a:lvl8pPr>
    <a:lvl9pPr marL="3743919" algn="l" defTabSz="935980" rtl="0" eaLnBrk="1" latinLnBrk="0" hangingPunct="1">
      <a:defRPr sz="122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376613" y="860425"/>
            <a:ext cx="3263900" cy="23256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A7DEAD-2C88-4920-AA6E-59ADA44739F2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8291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376613" y="860425"/>
            <a:ext cx="3263900" cy="23256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A7DEAD-2C88-4920-AA6E-59ADA44739F2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4859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79" y="1272531"/>
            <a:ext cx="9271556" cy="2707052"/>
          </a:xfrm>
        </p:spPr>
        <p:txBody>
          <a:bodyPr anchor="b"/>
          <a:lstStyle>
            <a:lvl1pPr algn="ctr">
              <a:defRPr sz="6803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3464" y="4083977"/>
            <a:ext cx="8180785" cy="1877297"/>
          </a:xfrm>
        </p:spPr>
        <p:txBody>
          <a:bodyPr/>
          <a:lstStyle>
            <a:lvl1pPr marL="0" indent="0" algn="ctr">
              <a:buNone/>
              <a:defRPr sz="2721"/>
            </a:lvl1pPr>
            <a:lvl2pPr marL="518373" indent="0" algn="ctr">
              <a:buNone/>
              <a:defRPr sz="2268"/>
            </a:lvl2pPr>
            <a:lvl3pPr marL="1036747" indent="0" algn="ctr">
              <a:buNone/>
              <a:defRPr sz="2041"/>
            </a:lvl3pPr>
            <a:lvl4pPr marL="1555120" indent="0" algn="ctr">
              <a:buNone/>
              <a:defRPr sz="1814"/>
            </a:lvl4pPr>
            <a:lvl5pPr marL="2073493" indent="0" algn="ctr">
              <a:buNone/>
              <a:defRPr sz="1814"/>
            </a:lvl5pPr>
            <a:lvl6pPr marL="2591867" indent="0" algn="ctr">
              <a:buNone/>
              <a:defRPr sz="1814"/>
            </a:lvl6pPr>
            <a:lvl7pPr marL="3110240" indent="0" algn="ctr">
              <a:buNone/>
              <a:defRPr sz="1814"/>
            </a:lvl7pPr>
            <a:lvl8pPr marL="3628614" indent="0" algn="ctr">
              <a:buNone/>
              <a:defRPr sz="1814"/>
            </a:lvl8pPr>
            <a:lvl9pPr marL="4146987" indent="0" algn="ctr">
              <a:buNone/>
              <a:defRPr sz="1814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6B5AC-0717-744E-94B0-9376980B0E6F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3F9D-76AA-D54A-8F8E-22DA87F4DF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206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6B5AC-0717-744E-94B0-9376980B0E6F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3F9D-76AA-D54A-8F8E-22DA87F4DF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6213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5833" y="413978"/>
            <a:ext cx="2351976" cy="658944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9906" y="413978"/>
            <a:ext cx="6919580" cy="6589440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6B5AC-0717-744E-94B0-9376980B0E6F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3F9D-76AA-D54A-8F8E-22DA87F4DF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9093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6B5AC-0717-744E-94B0-9376980B0E6F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3F9D-76AA-D54A-8F8E-22DA87F4DF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2487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225" y="1938496"/>
            <a:ext cx="9407902" cy="3234423"/>
          </a:xfrm>
        </p:spPr>
        <p:txBody>
          <a:bodyPr anchor="b"/>
          <a:lstStyle>
            <a:lvl1pPr>
              <a:defRPr sz="6803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4225" y="5203518"/>
            <a:ext cx="9407902" cy="1700906"/>
          </a:xfrm>
        </p:spPr>
        <p:txBody>
          <a:bodyPr/>
          <a:lstStyle>
            <a:lvl1pPr marL="0" indent="0">
              <a:buNone/>
              <a:defRPr sz="2721">
                <a:solidFill>
                  <a:schemeClr val="tx1"/>
                </a:solidFill>
              </a:defRPr>
            </a:lvl1pPr>
            <a:lvl2pPr marL="518373" indent="0">
              <a:buNone/>
              <a:defRPr sz="2268">
                <a:solidFill>
                  <a:schemeClr val="tx1">
                    <a:tint val="75000"/>
                  </a:schemeClr>
                </a:solidFill>
              </a:defRPr>
            </a:lvl2pPr>
            <a:lvl3pPr marL="1036747" indent="0">
              <a:buNone/>
              <a:defRPr sz="2041">
                <a:solidFill>
                  <a:schemeClr val="tx1">
                    <a:tint val="75000"/>
                  </a:schemeClr>
                </a:solidFill>
              </a:defRPr>
            </a:lvl3pPr>
            <a:lvl4pPr marL="1555120" indent="0">
              <a:buNone/>
              <a:defRPr sz="1814">
                <a:solidFill>
                  <a:schemeClr val="tx1">
                    <a:tint val="75000"/>
                  </a:schemeClr>
                </a:solidFill>
              </a:defRPr>
            </a:lvl4pPr>
            <a:lvl5pPr marL="2073493" indent="0">
              <a:buNone/>
              <a:defRPr sz="1814">
                <a:solidFill>
                  <a:schemeClr val="tx1">
                    <a:tint val="75000"/>
                  </a:schemeClr>
                </a:solidFill>
              </a:defRPr>
            </a:lvl5pPr>
            <a:lvl6pPr marL="2591867" indent="0">
              <a:buNone/>
              <a:defRPr sz="1814">
                <a:solidFill>
                  <a:schemeClr val="tx1">
                    <a:tint val="75000"/>
                  </a:schemeClr>
                </a:solidFill>
              </a:defRPr>
            </a:lvl6pPr>
            <a:lvl7pPr marL="3110240" indent="0">
              <a:buNone/>
              <a:defRPr sz="1814">
                <a:solidFill>
                  <a:schemeClr val="tx1">
                    <a:tint val="75000"/>
                  </a:schemeClr>
                </a:solidFill>
              </a:defRPr>
            </a:lvl7pPr>
            <a:lvl8pPr marL="3628614" indent="0">
              <a:buNone/>
              <a:defRPr sz="1814">
                <a:solidFill>
                  <a:schemeClr val="tx1">
                    <a:tint val="75000"/>
                  </a:schemeClr>
                </a:solidFill>
              </a:defRPr>
            </a:lvl8pPr>
            <a:lvl9pPr marL="4146987" indent="0">
              <a:buNone/>
              <a:defRPr sz="181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6B5AC-0717-744E-94B0-9376980B0E6F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3F9D-76AA-D54A-8F8E-22DA87F4DF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3232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9905" y="2069887"/>
            <a:ext cx="4635778" cy="4933531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22030" y="2069887"/>
            <a:ext cx="4635778" cy="4933531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6B5AC-0717-744E-94B0-9376980B0E6F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3F9D-76AA-D54A-8F8E-22DA87F4DF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9353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326" y="413979"/>
            <a:ext cx="9407902" cy="150291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1327" y="1906097"/>
            <a:ext cx="4614473" cy="934148"/>
          </a:xfrm>
        </p:spPr>
        <p:txBody>
          <a:bodyPr anchor="b"/>
          <a:lstStyle>
            <a:lvl1pPr marL="0" indent="0">
              <a:buNone/>
              <a:defRPr sz="2721" b="1"/>
            </a:lvl1pPr>
            <a:lvl2pPr marL="518373" indent="0">
              <a:buNone/>
              <a:defRPr sz="2268" b="1"/>
            </a:lvl2pPr>
            <a:lvl3pPr marL="1036747" indent="0">
              <a:buNone/>
              <a:defRPr sz="2041" b="1"/>
            </a:lvl3pPr>
            <a:lvl4pPr marL="1555120" indent="0">
              <a:buNone/>
              <a:defRPr sz="1814" b="1"/>
            </a:lvl4pPr>
            <a:lvl5pPr marL="2073493" indent="0">
              <a:buNone/>
              <a:defRPr sz="1814" b="1"/>
            </a:lvl5pPr>
            <a:lvl6pPr marL="2591867" indent="0">
              <a:buNone/>
              <a:defRPr sz="1814" b="1"/>
            </a:lvl6pPr>
            <a:lvl7pPr marL="3110240" indent="0">
              <a:buNone/>
              <a:defRPr sz="1814" b="1"/>
            </a:lvl7pPr>
            <a:lvl8pPr marL="3628614" indent="0">
              <a:buNone/>
              <a:defRPr sz="1814" b="1"/>
            </a:lvl8pPr>
            <a:lvl9pPr marL="4146987" indent="0">
              <a:buNone/>
              <a:defRPr sz="1814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327" y="2840245"/>
            <a:ext cx="4614473" cy="417757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22030" y="1906097"/>
            <a:ext cx="4637199" cy="934148"/>
          </a:xfrm>
        </p:spPr>
        <p:txBody>
          <a:bodyPr anchor="b"/>
          <a:lstStyle>
            <a:lvl1pPr marL="0" indent="0">
              <a:buNone/>
              <a:defRPr sz="2721" b="1"/>
            </a:lvl1pPr>
            <a:lvl2pPr marL="518373" indent="0">
              <a:buNone/>
              <a:defRPr sz="2268" b="1"/>
            </a:lvl2pPr>
            <a:lvl3pPr marL="1036747" indent="0">
              <a:buNone/>
              <a:defRPr sz="2041" b="1"/>
            </a:lvl3pPr>
            <a:lvl4pPr marL="1555120" indent="0">
              <a:buNone/>
              <a:defRPr sz="1814" b="1"/>
            </a:lvl4pPr>
            <a:lvl5pPr marL="2073493" indent="0">
              <a:buNone/>
              <a:defRPr sz="1814" b="1"/>
            </a:lvl5pPr>
            <a:lvl6pPr marL="2591867" indent="0">
              <a:buNone/>
              <a:defRPr sz="1814" b="1"/>
            </a:lvl6pPr>
            <a:lvl7pPr marL="3110240" indent="0">
              <a:buNone/>
              <a:defRPr sz="1814" b="1"/>
            </a:lvl7pPr>
            <a:lvl8pPr marL="3628614" indent="0">
              <a:buNone/>
              <a:defRPr sz="1814" b="1"/>
            </a:lvl8pPr>
            <a:lvl9pPr marL="4146987" indent="0">
              <a:buNone/>
              <a:defRPr sz="1814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22030" y="2840245"/>
            <a:ext cx="4637199" cy="417757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6B5AC-0717-744E-94B0-9376980B0E6F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3F9D-76AA-D54A-8F8E-22DA87F4DF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00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6B5AC-0717-744E-94B0-9376980B0E6F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3F9D-76AA-D54A-8F8E-22DA87F4DF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2619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6B5AC-0717-744E-94B0-9376980B0E6F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3F9D-76AA-D54A-8F8E-22DA87F4DF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4121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326" y="518372"/>
            <a:ext cx="3518021" cy="1814301"/>
          </a:xfrm>
        </p:spPr>
        <p:txBody>
          <a:bodyPr anchor="b"/>
          <a:lstStyle>
            <a:lvl1pPr>
              <a:defRPr sz="3628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7199" y="1119540"/>
            <a:ext cx="5522030" cy="5525698"/>
          </a:xfrm>
        </p:spPr>
        <p:txBody>
          <a:bodyPr/>
          <a:lstStyle>
            <a:lvl1pPr>
              <a:defRPr sz="3628"/>
            </a:lvl1pPr>
            <a:lvl2pPr>
              <a:defRPr sz="3175"/>
            </a:lvl2pPr>
            <a:lvl3pPr>
              <a:defRPr sz="2721"/>
            </a:lvl3pPr>
            <a:lvl4pPr>
              <a:defRPr sz="2268"/>
            </a:lvl4pPr>
            <a:lvl5pPr>
              <a:defRPr sz="2268"/>
            </a:lvl5pPr>
            <a:lvl6pPr>
              <a:defRPr sz="2268"/>
            </a:lvl6pPr>
            <a:lvl7pPr>
              <a:defRPr sz="2268"/>
            </a:lvl7pPr>
            <a:lvl8pPr>
              <a:defRPr sz="2268"/>
            </a:lvl8pPr>
            <a:lvl9pPr>
              <a:defRPr sz="2268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326" y="2332673"/>
            <a:ext cx="3518021" cy="4321564"/>
          </a:xfrm>
        </p:spPr>
        <p:txBody>
          <a:bodyPr/>
          <a:lstStyle>
            <a:lvl1pPr marL="0" indent="0">
              <a:buNone/>
              <a:defRPr sz="1814"/>
            </a:lvl1pPr>
            <a:lvl2pPr marL="518373" indent="0">
              <a:buNone/>
              <a:defRPr sz="1587"/>
            </a:lvl2pPr>
            <a:lvl3pPr marL="1036747" indent="0">
              <a:buNone/>
              <a:defRPr sz="1361"/>
            </a:lvl3pPr>
            <a:lvl4pPr marL="1555120" indent="0">
              <a:buNone/>
              <a:defRPr sz="1134"/>
            </a:lvl4pPr>
            <a:lvl5pPr marL="2073493" indent="0">
              <a:buNone/>
              <a:defRPr sz="1134"/>
            </a:lvl5pPr>
            <a:lvl6pPr marL="2591867" indent="0">
              <a:buNone/>
              <a:defRPr sz="1134"/>
            </a:lvl6pPr>
            <a:lvl7pPr marL="3110240" indent="0">
              <a:buNone/>
              <a:defRPr sz="1134"/>
            </a:lvl7pPr>
            <a:lvl8pPr marL="3628614" indent="0">
              <a:buNone/>
              <a:defRPr sz="1134"/>
            </a:lvl8pPr>
            <a:lvl9pPr marL="4146987" indent="0">
              <a:buNone/>
              <a:defRPr sz="1134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6B5AC-0717-744E-94B0-9376980B0E6F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3F9D-76AA-D54A-8F8E-22DA87F4DF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1035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326" y="518372"/>
            <a:ext cx="3518021" cy="1814301"/>
          </a:xfrm>
        </p:spPr>
        <p:txBody>
          <a:bodyPr anchor="b"/>
          <a:lstStyle>
            <a:lvl1pPr>
              <a:defRPr sz="3628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37199" y="1119540"/>
            <a:ext cx="5522030" cy="5525698"/>
          </a:xfrm>
        </p:spPr>
        <p:txBody>
          <a:bodyPr anchor="t"/>
          <a:lstStyle>
            <a:lvl1pPr marL="0" indent="0">
              <a:buNone/>
              <a:defRPr sz="3628"/>
            </a:lvl1pPr>
            <a:lvl2pPr marL="518373" indent="0">
              <a:buNone/>
              <a:defRPr sz="3175"/>
            </a:lvl2pPr>
            <a:lvl3pPr marL="1036747" indent="0">
              <a:buNone/>
              <a:defRPr sz="2721"/>
            </a:lvl3pPr>
            <a:lvl4pPr marL="1555120" indent="0">
              <a:buNone/>
              <a:defRPr sz="2268"/>
            </a:lvl4pPr>
            <a:lvl5pPr marL="2073493" indent="0">
              <a:buNone/>
              <a:defRPr sz="2268"/>
            </a:lvl5pPr>
            <a:lvl6pPr marL="2591867" indent="0">
              <a:buNone/>
              <a:defRPr sz="2268"/>
            </a:lvl6pPr>
            <a:lvl7pPr marL="3110240" indent="0">
              <a:buNone/>
              <a:defRPr sz="2268"/>
            </a:lvl7pPr>
            <a:lvl8pPr marL="3628614" indent="0">
              <a:buNone/>
              <a:defRPr sz="2268"/>
            </a:lvl8pPr>
            <a:lvl9pPr marL="4146987" indent="0">
              <a:buNone/>
              <a:defRPr sz="2268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326" y="2332673"/>
            <a:ext cx="3518021" cy="4321564"/>
          </a:xfrm>
        </p:spPr>
        <p:txBody>
          <a:bodyPr/>
          <a:lstStyle>
            <a:lvl1pPr marL="0" indent="0">
              <a:buNone/>
              <a:defRPr sz="1814"/>
            </a:lvl1pPr>
            <a:lvl2pPr marL="518373" indent="0">
              <a:buNone/>
              <a:defRPr sz="1587"/>
            </a:lvl2pPr>
            <a:lvl3pPr marL="1036747" indent="0">
              <a:buNone/>
              <a:defRPr sz="1361"/>
            </a:lvl3pPr>
            <a:lvl4pPr marL="1555120" indent="0">
              <a:buNone/>
              <a:defRPr sz="1134"/>
            </a:lvl4pPr>
            <a:lvl5pPr marL="2073493" indent="0">
              <a:buNone/>
              <a:defRPr sz="1134"/>
            </a:lvl5pPr>
            <a:lvl6pPr marL="2591867" indent="0">
              <a:buNone/>
              <a:defRPr sz="1134"/>
            </a:lvl6pPr>
            <a:lvl7pPr marL="3110240" indent="0">
              <a:buNone/>
              <a:defRPr sz="1134"/>
            </a:lvl7pPr>
            <a:lvl8pPr marL="3628614" indent="0">
              <a:buNone/>
              <a:defRPr sz="1134"/>
            </a:lvl8pPr>
            <a:lvl9pPr marL="4146987" indent="0">
              <a:buNone/>
              <a:defRPr sz="1134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6B5AC-0717-744E-94B0-9376980B0E6F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D3F9D-76AA-D54A-8F8E-22DA87F4DF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7760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9906" y="413979"/>
            <a:ext cx="9407902" cy="1502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9906" y="2069887"/>
            <a:ext cx="9407902" cy="4933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9905" y="7206808"/>
            <a:ext cx="2454235" cy="4139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6B5AC-0717-744E-94B0-9376980B0E6F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13180" y="7206808"/>
            <a:ext cx="3681353" cy="4139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3573" y="7206808"/>
            <a:ext cx="2454235" cy="4139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D3F9D-76AA-D54A-8F8E-22DA87F4DF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5435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1036747" rtl="0" eaLnBrk="1" latinLnBrk="0" hangingPunct="1">
        <a:lnSpc>
          <a:spcPct val="90000"/>
        </a:lnSpc>
        <a:spcBef>
          <a:spcPct val="0"/>
        </a:spcBef>
        <a:buNone/>
        <a:defRPr sz="49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9187" indent="-259187" algn="l" defTabSz="1036747" rtl="0" eaLnBrk="1" latinLnBrk="0" hangingPunct="1">
        <a:lnSpc>
          <a:spcPct val="90000"/>
        </a:lnSpc>
        <a:spcBef>
          <a:spcPts val="1134"/>
        </a:spcBef>
        <a:buFont typeface="Arial" panose="020B0604020202020204" pitchFamily="34" charset="0"/>
        <a:buChar char="•"/>
        <a:defRPr sz="3175" kern="1200">
          <a:solidFill>
            <a:schemeClr val="tx1"/>
          </a:solidFill>
          <a:latin typeface="+mn-lt"/>
          <a:ea typeface="+mn-ea"/>
          <a:cs typeface="+mn-cs"/>
        </a:defRPr>
      </a:lvl1pPr>
      <a:lvl2pPr marL="777560" indent="-259187" algn="l" defTabSz="103674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721" kern="1200">
          <a:solidFill>
            <a:schemeClr val="tx1"/>
          </a:solidFill>
          <a:latin typeface="+mn-lt"/>
          <a:ea typeface="+mn-ea"/>
          <a:cs typeface="+mn-cs"/>
        </a:defRPr>
      </a:lvl2pPr>
      <a:lvl3pPr marL="1295933" indent="-259187" algn="l" defTabSz="103674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3pPr>
      <a:lvl4pPr marL="1814307" indent="-259187" algn="l" defTabSz="103674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1" kern="1200">
          <a:solidFill>
            <a:schemeClr val="tx1"/>
          </a:solidFill>
          <a:latin typeface="+mn-lt"/>
          <a:ea typeface="+mn-ea"/>
          <a:cs typeface="+mn-cs"/>
        </a:defRPr>
      </a:lvl4pPr>
      <a:lvl5pPr marL="2332680" indent="-259187" algn="l" defTabSz="103674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1" kern="1200">
          <a:solidFill>
            <a:schemeClr val="tx1"/>
          </a:solidFill>
          <a:latin typeface="+mn-lt"/>
          <a:ea typeface="+mn-ea"/>
          <a:cs typeface="+mn-cs"/>
        </a:defRPr>
      </a:lvl5pPr>
      <a:lvl6pPr marL="2851053" indent="-259187" algn="l" defTabSz="103674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1" kern="1200">
          <a:solidFill>
            <a:schemeClr val="tx1"/>
          </a:solidFill>
          <a:latin typeface="+mn-lt"/>
          <a:ea typeface="+mn-ea"/>
          <a:cs typeface="+mn-cs"/>
        </a:defRPr>
      </a:lvl6pPr>
      <a:lvl7pPr marL="3369427" indent="-259187" algn="l" defTabSz="103674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1" kern="1200">
          <a:solidFill>
            <a:schemeClr val="tx1"/>
          </a:solidFill>
          <a:latin typeface="+mn-lt"/>
          <a:ea typeface="+mn-ea"/>
          <a:cs typeface="+mn-cs"/>
        </a:defRPr>
      </a:lvl7pPr>
      <a:lvl8pPr marL="3887800" indent="-259187" algn="l" defTabSz="103674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1" kern="1200">
          <a:solidFill>
            <a:schemeClr val="tx1"/>
          </a:solidFill>
          <a:latin typeface="+mn-lt"/>
          <a:ea typeface="+mn-ea"/>
          <a:cs typeface="+mn-cs"/>
        </a:defRPr>
      </a:lvl8pPr>
      <a:lvl9pPr marL="4406174" indent="-259187" algn="l" defTabSz="103674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6747" rtl="0" eaLnBrk="1" latinLnBrk="0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1pPr>
      <a:lvl2pPr marL="518373" algn="l" defTabSz="1036747" rtl="0" eaLnBrk="1" latinLnBrk="0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2pPr>
      <a:lvl3pPr marL="1036747" algn="l" defTabSz="1036747" rtl="0" eaLnBrk="1" latinLnBrk="0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3pPr>
      <a:lvl4pPr marL="1555120" algn="l" defTabSz="1036747" rtl="0" eaLnBrk="1" latinLnBrk="0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4pPr>
      <a:lvl5pPr marL="2073493" algn="l" defTabSz="1036747" rtl="0" eaLnBrk="1" latinLnBrk="0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5pPr>
      <a:lvl6pPr marL="2591867" algn="l" defTabSz="1036747" rtl="0" eaLnBrk="1" latinLnBrk="0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6pPr>
      <a:lvl7pPr marL="3110240" algn="l" defTabSz="1036747" rtl="0" eaLnBrk="1" latinLnBrk="0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7pPr>
      <a:lvl8pPr marL="3628614" algn="l" defTabSz="1036747" rtl="0" eaLnBrk="1" latinLnBrk="0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8pPr>
      <a:lvl9pPr marL="4146987" algn="l" defTabSz="1036747" rtl="0" eaLnBrk="1" latinLnBrk="0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JP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22.jpg"/><Relationship Id="rId18" Type="http://schemas.openxmlformats.org/officeDocument/2006/relationships/image" Target="../media/image27.jpg"/><Relationship Id="rId3" Type="http://schemas.openxmlformats.org/officeDocument/2006/relationships/image" Target="../media/image1.jpg"/><Relationship Id="rId21" Type="http://schemas.openxmlformats.org/officeDocument/2006/relationships/image" Target="../media/image30.jpg"/><Relationship Id="rId7" Type="http://schemas.openxmlformats.org/officeDocument/2006/relationships/image" Target="../media/image14.png"/><Relationship Id="rId12" Type="http://schemas.openxmlformats.org/officeDocument/2006/relationships/image" Target="../media/image21.jpg"/><Relationship Id="rId17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jpg"/><Relationship Id="rId20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hyperlink" Target="http://www.lions-elancourt.org/" TargetMode="External"/><Relationship Id="rId15" Type="http://schemas.openxmlformats.org/officeDocument/2006/relationships/image" Target="../media/image24.jpg"/><Relationship Id="rId10" Type="http://schemas.openxmlformats.org/officeDocument/2006/relationships/image" Target="../media/image19.jpg"/><Relationship Id="rId19" Type="http://schemas.openxmlformats.org/officeDocument/2006/relationships/image" Target="../media/image28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Relationship Id="rId1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550C47C-35A2-40D8-8D17-49D0F37F3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0907713" cy="7775575"/>
          </a:xfrm>
          <a:prstGeom prst="rect">
            <a:avLst/>
          </a:prstGeom>
        </p:spPr>
      </p:pic>
      <p:sp>
        <p:nvSpPr>
          <p:cNvPr id="12" name="Google Shape;263;p1">
            <a:extLst>
              <a:ext uri="{FF2B5EF4-FFF2-40B4-BE49-F238E27FC236}">
                <a16:creationId xmlns:a16="http://schemas.microsoft.com/office/drawing/2014/main" id="{AF539ED4-2386-4296-946F-BB6BA7D21A60}"/>
              </a:ext>
            </a:extLst>
          </p:cNvPr>
          <p:cNvSpPr txBox="1"/>
          <p:nvPr/>
        </p:nvSpPr>
        <p:spPr>
          <a:xfrm>
            <a:off x="161822" y="4802303"/>
            <a:ext cx="3489881" cy="44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431" tIns="49702" rIns="99431" bIns="49702" anchor="t" anchorCtr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contact@lions-elancourt.org</a:t>
            </a:r>
            <a:endParaRPr dirty="0">
              <a:solidFill>
                <a:schemeClr val="bg1"/>
              </a:solidFill>
            </a:endParaRPr>
          </a:p>
          <a:p>
            <a:pPr algn="ctr"/>
            <a:endParaRPr sz="435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252;p1">
            <a:extLst>
              <a:ext uri="{FF2B5EF4-FFF2-40B4-BE49-F238E27FC236}">
                <a16:creationId xmlns:a16="http://schemas.microsoft.com/office/drawing/2014/main" id="{48C50570-AC49-4E59-AF66-2109DE9CFF3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23317" y="540576"/>
            <a:ext cx="3707910" cy="136180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9431" tIns="49702" rIns="99431" bIns="49702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400"/>
            </a:pPr>
            <a:r>
              <a:rPr lang="fr-FR" sz="367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LIONS CLUB ÉLANCOURT</a:t>
            </a:r>
            <a:br>
              <a:rPr lang="fr-FR" sz="2175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67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Aqualina</a:t>
            </a:r>
            <a:endParaRPr sz="367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C2B91FF-4A27-402F-B8F6-7562017184BC}"/>
              </a:ext>
            </a:extLst>
          </p:cNvPr>
          <p:cNvSpPr txBox="1"/>
          <p:nvPr/>
        </p:nvSpPr>
        <p:spPr>
          <a:xfrm>
            <a:off x="7631401" y="7090982"/>
            <a:ext cx="2490869" cy="299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05" dirty="0">
                <a:solidFill>
                  <a:schemeClr val="bg1"/>
                </a:solidFill>
                <a:latin typeface="Arial Black" panose="020B0A04020102020204" pitchFamily="34" charset="0"/>
              </a:rPr>
              <a:t>www.lions-elancourt.org</a:t>
            </a:r>
          </a:p>
        </p:txBody>
      </p:sp>
      <p:sp>
        <p:nvSpPr>
          <p:cNvPr id="7" name="Ruban : courbé et incliné vers le haut 6">
            <a:extLst>
              <a:ext uri="{FF2B5EF4-FFF2-40B4-BE49-F238E27FC236}">
                <a16:creationId xmlns:a16="http://schemas.microsoft.com/office/drawing/2014/main" id="{53779CA4-4807-40A6-B211-C0C511221072}"/>
              </a:ext>
            </a:extLst>
          </p:cNvPr>
          <p:cNvSpPr/>
          <p:nvPr/>
        </p:nvSpPr>
        <p:spPr>
          <a:xfrm>
            <a:off x="7321458" y="5536802"/>
            <a:ext cx="3110757" cy="1449834"/>
          </a:xfrm>
          <a:prstGeom prst="ellipseRibbon2">
            <a:avLst/>
          </a:prstGeom>
          <a:solidFill>
            <a:srgbClr val="FFFF00"/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79" dirty="0">
                <a:solidFill>
                  <a:srgbClr val="002060"/>
                </a:solidFill>
                <a:latin typeface="Arial Black" panose="020B0A04020102020204" pitchFamily="34" charset="0"/>
              </a:rPr>
              <a:t>10ème</a:t>
            </a:r>
          </a:p>
          <a:p>
            <a:pPr algn="ctr"/>
            <a:r>
              <a:rPr lang="fr-FR" sz="1224" dirty="0">
                <a:solidFill>
                  <a:srgbClr val="002060"/>
                </a:solidFill>
                <a:latin typeface="Arial Black" panose="020B0A04020102020204" pitchFamily="34" charset="0"/>
              </a:rPr>
              <a:t>ANNIVERSAIRE</a:t>
            </a:r>
          </a:p>
          <a:p>
            <a:pPr algn="ctr"/>
            <a:r>
              <a:rPr lang="fr-FR" sz="1879" b="1" dirty="0">
                <a:solidFill>
                  <a:srgbClr val="002060"/>
                </a:solidFill>
              </a:rPr>
              <a:t>2015 - 2025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6BF8DA4D-A8F1-4EE2-9529-22C7F80B7D3F}"/>
              </a:ext>
            </a:extLst>
          </p:cNvPr>
          <p:cNvSpPr txBox="1"/>
          <p:nvPr/>
        </p:nvSpPr>
        <p:spPr>
          <a:xfrm>
            <a:off x="3715833" y="270555"/>
            <a:ext cx="3428531" cy="36737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740" b="1" dirty="0">
                <a:solidFill>
                  <a:schemeClr val="bg1"/>
                </a:solidFill>
                <a:latin typeface="+mj-lt"/>
              </a:rPr>
              <a:t>NOS PLUS BELLES VICTOIRES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EE4A839F-FB49-4755-8D24-06C638703F9E}"/>
              </a:ext>
            </a:extLst>
          </p:cNvPr>
          <p:cNvSpPr txBox="1"/>
          <p:nvPr/>
        </p:nvSpPr>
        <p:spPr>
          <a:xfrm rot="5400000">
            <a:off x="-5203865" y="5359858"/>
            <a:ext cx="10942899" cy="318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28" i="1" dirty="0">
                <a:solidFill>
                  <a:schemeClr val="bg1"/>
                </a:solidFill>
              </a:rPr>
              <a:t>Ne pas jeter sur la voie publique</a:t>
            </a:r>
          </a:p>
        </p:txBody>
      </p:sp>
      <p:sp>
        <p:nvSpPr>
          <p:cNvPr id="18" name="Espace réservé du contenu 31">
            <a:extLst>
              <a:ext uri="{FF2B5EF4-FFF2-40B4-BE49-F238E27FC236}">
                <a16:creationId xmlns:a16="http://schemas.microsoft.com/office/drawing/2014/main" id="{3AB70B0C-BFD3-4A96-8DD7-6933EDDD981E}"/>
              </a:ext>
            </a:extLst>
          </p:cNvPr>
          <p:cNvSpPr txBox="1">
            <a:spLocks/>
          </p:cNvSpPr>
          <p:nvPr/>
        </p:nvSpPr>
        <p:spPr>
          <a:xfrm>
            <a:off x="5151301" y="2945834"/>
            <a:ext cx="1991677" cy="119818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 anchor="ctr" anchorCtr="0"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200" b="1" dirty="0">
                <a:solidFill>
                  <a:schemeClr val="bg1"/>
                </a:solidFill>
              </a:rPr>
              <a:t>PARTICIPATION AU FINANCEMENT D’UN VELO CARGO POUR UNE JEUNE ENFANT EN SITUATIATION DE HANDICAP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0A909FA-A01B-41AF-8C6D-D76EDEDF6359}"/>
              </a:ext>
            </a:extLst>
          </p:cNvPr>
          <p:cNvGrpSpPr/>
          <p:nvPr/>
        </p:nvGrpSpPr>
        <p:grpSpPr>
          <a:xfrm>
            <a:off x="3655463" y="650642"/>
            <a:ext cx="3494906" cy="1051307"/>
            <a:chOff x="3662874" y="574003"/>
            <a:chExt cx="3494906" cy="1051307"/>
          </a:xfrm>
        </p:grpSpPr>
        <p:sp>
          <p:nvSpPr>
            <p:cNvPr id="19" name="Espace réservé du contenu 30">
              <a:extLst>
                <a:ext uri="{FF2B5EF4-FFF2-40B4-BE49-F238E27FC236}">
                  <a16:creationId xmlns:a16="http://schemas.microsoft.com/office/drawing/2014/main" id="{E2753F47-6540-47E3-A510-83C71F7D3AA2}"/>
                </a:ext>
              </a:extLst>
            </p:cNvPr>
            <p:cNvSpPr txBox="1">
              <a:spLocks/>
            </p:cNvSpPr>
            <p:nvPr/>
          </p:nvSpPr>
          <p:spPr>
            <a:xfrm>
              <a:off x="4522813" y="578224"/>
              <a:ext cx="2634967" cy="103603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anchor="ctr">
              <a:noAutofit/>
            </a:bodyPr>
            <a:lstStyle>
              <a:lvl1pPr marL="251986" indent="-251986" algn="l" defTabSz="1007943" rtl="0" eaLnBrk="1" latinLnBrk="0" hangingPunct="1">
                <a:lnSpc>
                  <a:spcPct val="90000"/>
                </a:lnSpc>
                <a:spcBef>
                  <a:spcPts val="1102"/>
                </a:spcBef>
                <a:buFont typeface="Arial" panose="020B0604020202020204" pitchFamily="34" charset="0"/>
                <a:buChar char="•"/>
                <a:defRPr sz="30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55957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264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fr-FR" sz="1200" b="1" dirty="0">
                  <a:solidFill>
                    <a:schemeClr val="bg1"/>
                  </a:solidFill>
                </a:rPr>
                <a:t>DON D’UN VELO  ADAPTE </a:t>
              </a:r>
            </a:p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fr-FR" sz="1200" b="1" dirty="0">
                  <a:solidFill>
                    <a:schemeClr val="bg1"/>
                  </a:solidFill>
                </a:rPr>
                <a:t>POUR FAUTEUIL ROULANT</a:t>
              </a:r>
            </a:p>
          </p:txBody>
        </p:sp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B55BD2D9-1558-4D67-84ED-E8A1658FC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62874" y="574003"/>
              <a:ext cx="1576961" cy="1051307"/>
            </a:xfrm>
            <a:prstGeom prst="rect">
              <a:avLst/>
            </a:prstGeom>
          </p:spPr>
        </p:pic>
      </p:grpSp>
      <p:sp>
        <p:nvSpPr>
          <p:cNvPr id="26" name="Espace réservé du contenu 30">
            <a:extLst>
              <a:ext uri="{FF2B5EF4-FFF2-40B4-BE49-F238E27FC236}">
                <a16:creationId xmlns:a16="http://schemas.microsoft.com/office/drawing/2014/main" id="{0B691C83-064A-4011-8129-63256ACD3542}"/>
              </a:ext>
            </a:extLst>
          </p:cNvPr>
          <p:cNvSpPr txBox="1">
            <a:spLocks/>
          </p:cNvSpPr>
          <p:nvPr/>
        </p:nvSpPr>
        <p:spPr>
          <a:xfrm>
            <a:off x="4689274" y="1752985"/>
            <a:ext cx="2443324" cy="1126586"/>
          </a:xfrm>
          <a:prstGeom prst="rect">
            <a:avLst/>
          </a:prstGeom>
          <a:solidFill>
            <a:srgbClr val="FFC000"/>
          </a:solidFill>
        </p:spPr>
        <p:txBody>
          <a:bodyPr vert="horz" lIns="117457" tIns="156610" rIns="78305" bIns="78305" rtlCol="0">
            <a:noAutofit/>
          </a:bodyPr>
          <a:lstStyle>
            <a:lvl1pPr marL="220073" indent="-220073" algn="l" defTabSz="880293" rtl="0" eaLnBrk="1" latinLnBrk="0" hangingPunct="1">
              <a:lnSpc>
                <a:spcPct val="50000"/>
              </a:lnSpc>
              <a:spcBef>
                <a:spcPts val="489"/>
              </a:spcBef>
              <a:buFont typeface="Arial" panose="020B0604020202020204" pitchFamily="34" charset="0"/>
              <a:buChar char="•"/>
              <a:defRPr sz="978" b="1" i="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880293" rtl="0" eaLnBrk="1" latinLnBrk="0" hangingPunct="1">
              <a:lnSpc>
                <a:spcPct val="50000"/>
              </a:lnSpc>
              <a:spcBef>
                <a:spcPts val="489"/>
              </a:spcBef>
              <a:buFont typeface="Arial" panose="020B0604020202020204" pitchFamily="34" charset="0"/>
              <a:buChar char="•"/>
              <a:defRPr sz="652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9866" indent="0" algn="l" defTabSz="880293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9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9866" indent="0" algn="l" defTabSz="880293" rtl="0" eaLnBrk="1" latinLnBrk="0" hangingPunct="1">
              <a:lnSpc>
                <a:spcPct val="90000"/>
              </a:lnSpc>
              <a:spcBef>
                <a:spcPts val="244"/>
              </a:spcBef>
              <a:buFont typeface="Arial" panose="020B0604020202020204" pitchFamily="34" charset="0"/>
              <a:buNone/>
              <a:defRPr sz="652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7495" indent="0" algn="l" defTabSz="880293" rtl="0" eaLnBrk="1" latinLnBrk="0" hangingPunct="1">
              <a:lnSpc>
                <a:spcPct val="90000"/>
              </a:lnSpc>
              <a:spcBef>
                <a:spcPts val="244"/>
              </a:spcBef>
              <a:buFont typeface="Arial" panose="020B0604020202020204" pitchFamily="34" charset="0"/>
              <a:buNone/>
              <a:defRPr sz="489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420805" indent="-220073" algn="l" defTabSz="880293" rtl="0" eaLnBrk="1" latinLnBrk="0" hangingPunct="1">
              <a:lnSpc>
                <a:spcPct val="90000"/>
              </a:lnSpc>
              <a:spcBef>
                <a:spcPts val="481"/>
              </a:spcBef>
              <a:buFont typeface="Arial" panose="020B0604020202020204" pitchFamily="34" charset="0"/>
              <a:buChar char="•"/>
              <a:defRPr sz="1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60952" indent="-220073" algn="l" defTabSz="880293" rtl="0" eaLnBrk="1" latinLnBrk="0" hangingPunct="1">
              <a:lnSpc>
                <a:spcPct val="90000"/>
              </a:lnSpc>
              <a:spcBef>
                <a:spcPts val="481"/>
              </a:spcBef>
              <a:buFont typeface="Arial" panose="020B0604020202020204" pitchFamily="34" charset="0"/>
              <a:buChar char="•"/>
              <a:defRPr sz="1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01098" indent="-220073" algn="l" defTabSz="880293" rtl="0" eaLnBrk="1" latinLnBrk="0" hangingPunct="1">
              <a:lnSpc>
                <a:spcPct val="90000"/>
              </a:lnSpc>
              <a:spcBef>
                <a:spcPts val="481"/>
              </a:spcBef>
              <a:buFont typeface="Arial" panose="020B0604020202020204" pitchFamily="34" charset="0"/>
              <a:buChar char="•"/>
              <a:defRPr sz="1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41245" indent="-220073" algn="l" defTabSz="880293" rtl="0" eaLnBrk="1" latinLnBrk="0" hangingPunct="1">
              <a:lnSpc>
                <a:spcPct val="90000"/>
              </a:lnSpc>
              <a:spcBef>
                <a:spcPts val="481"/>
              </a:spcBef>
              <a:buFont typeface="Arial" panose="020B0604020202020204" pitchFamily="34" charset="0"/>
              <a:buChar char="•"/>
              <a:defRPr sz="1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200" dirty="0"/>
              <a:t>DON D’UN CHIEN D’EVEIL 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200" dirty="0"/>
              <a:t>A UNE JEUNE AUTISTE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FD8E0EB7-1201-4CF6-9006-286F09E82E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98"/>
          <a:stretch/>
        </p:blipFill>
        <p:spPr>
          <a:xfrm>
            <a:off x="3649099" y="1751367"/>
            <a:ext cx="1599765" cy="113071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6FD4914-1EA5-4AA4-A6E4-BF56D88591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659478" y="2944196"/>
            <a:ext cx="1599763" cy="11998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EFAEDE-49E5-459C-B1B3-E1A854700A14}"/>
              </a:ext>
            </a:extLst>
          </p:cNvPr>
          <p:cNvSpPr/>
          <p:nvPr/>
        </p:nvSpPr>
        <p:spPr>
          <a:xfrm>
            <a:off x="161822" y="272853"/>
            <a:ext cx="3187286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700" b="1" i="1" kern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L’un des plus beaux </a:t>
            </a:r>
          </a:p>
          <a:p>
            <a:pPr algn="ctr"/>
            <a:r>
              <a:rPr lang="fr-FR" sz="1700" b="1" i="1" kern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cadeaux que vous </a:t>
            </a:r>
          </a:p>
          <a:p>
            <a:pPr algn="ctr"/>
            <a:r>
              <a:rPr lang="fr-FR" sz="1700" b="1" i="1" kern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puissiez offrir, </a:t>
            </a:r>
          </a:p>
          <a:p>
            <a:pPr algn="ctr"/>
            <a:r>
              <a:rPr lang="fr-FR" sz="1700" b="1" i="1" kern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 votre temps.</a:t>
            </a:r>
            <a:r>
              <a:rPr lang="fr-FR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392CA1D-FC00-4727-B468-31E45A831411}"/>
              </a:ext>
            </a:extLst>
          </p:cNvPr>
          <p:cNvSpPr/>
          <p:nvPr/>
        </p:nvSpPr>
        <p:spPr>
          <a:xfrm>
            <a:off x="246949" y="1511803"/>
            <a:ext cx="3039274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7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Venez aider votre communauté et faire du bénévolat avec nous.</a:t>
            </a:r>
            <a:endParaRPr lang="fr-FR" sz="17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0C5CAE7-835E-4880-A7B5-9655E8126C73}"/>
              </a:ext>
            </a:extLst>
          </p:cNvPr>
          <p:cNvSpPr txBox="1"/>
          <p:nvPr/>
        </p:nvSpPr>
        <p:spPr>
          <a:xfrm>
            <a:off x="309300" y="3695299"/>
            <a:ext cx="31872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Soirée d’informations</a:t>
            </a:r>
          </a:p>
          <a:p>
            <a:pPr algn="ctr"/>
            <a:r>
              <a:rPr lang="fr-F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Mardi 16 septembre 2025</a:t>
            </a:r>
          </a:p>
          <a:p>
            <a:pPr algn="ctr"/>
            <a:r>
              <a:rPr lang="fr-F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Jeudi 12 février 2026</a:t>
            </a:r>
          </a:p>
          <a:p>
            <a:pPr algn="ctr"/>
            <a:r>
              <a:rPr lang="fr-F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 à votre convenance sur rdv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F02913F9-63C3-42BE-8396-D722D232B477}"/>
              </a:ext>
            </a:extLst>
          </p:cNvPr>
          <p:cNvSpPr txBox="1"/>
          <p:nvPr/>
        </p:nvSpPr>
        <p:spPr>
          <a:xfrm>
            <a:off x="297821" y="2482841"/>
            <a:ext cx="293753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7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Rencontrons nous, </a:t>
            </a:r>
          </a:p>
          <a:p>
            <a:pPr algn="ctr"/>
            <a:r>
              <a:rPr lang="fr-FR" sz="17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nous aurons plaisir à vous présenter ce que nous faisons.</a:t>
            </a: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AF2DC7D5-ACBA-409A-A463-D5D7B8690D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1616" y="6157249"/>
            <a:ext cx="1303033" cy="1232810"/>
          </a:xfrm>
          <a:prstGeom prst="rect">
            <a:avLst/>
          </a:prstGeom>
        </p:spPr>
      </p:pic>
      <p:sp>
        <p:nvSpPr>
          <p:cNvPr id="43" name="Google Shape;263;p1">
            <a:extLst>
              <a:ext uri="{FF2B5EF4-FFF2-40B4-BE49-F238E27FC236}">
                <a16:creationId xmlns:a16="http://schemas.microsoft.com/office/drawing/2014/main" id="{DAAB7FFF-F549-446C-A955-0D0EFBB73D76}"/>
              </a:ext>
            </a:extLst>
          </p:cNvPr>
          <p:cNvSpPr txBox="1"/>
          <p:nvPr/>
        </p:nvSpPr>
        <p:spPr>
          <a:xfrm>
            <a:off x="3199364" y="6686043"/>
            <a:ext cx="4130160" cy="809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431" tIns="49702" rIns="99431" bIns="49702" anchor="t" anchorCtr="0">
            <a:spAutoFit/>
          </a:bodyPr>
          <a:lstStyle/>
          <a:p>
            <a:pPr algn="ctr"/>
            <a:r>
              <a:rPr lang="fr-FR" sz="102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LIONS CLUB  ÉLANCOURT Aqualina</a:t>
            </a:r>
            <a:endParaRPr sz="1020" b="1" dirty="0">
              <a:solidFill>
                <a:schemeClr val="bg1"/>
              </a:solidFill>
            </a:endParaRPr>
          </a:p>
          <a:p>
            <a:pPr algn="ctr"/>
            <a:r>
              <a:rPr lang="fr-FR" sz="102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Agora, centre social municipal </a:t>
            </a:r>
            <a:endParaRPr sz="1020" dirty="0">
              <a:solidFill>
                <a:schemeClr val="bg1"/>
              </a:solidFill>
            </a:endParaRPr>
          </a:p>
          <a:p>
            <a:pPr algn="ctr"/>
            <a:r>
              <a:rPr lang="fr-FR" sz="102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4 allée Guy Boniface</a:t>
            </a:r>
            <a:endParaRPr sz="1020" dirty="0">
              <a:solidFill>
                <a:schemeClr val="bg1"/>
              </a:solidFill>
            </a:endParaRPr>
          </a:p>
          <a:p>
            <a:pPr algn="ctr"/>
            <a:r>
              <a:rPr lang="fr-FR" sz="102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78990 ÉLANCOURT</a:t>
            </a:r>
            <a:endParaRPr sz="1020" dirty="0">
              <a:solidFill>
                <a:schemeClr val="bg1"/>
              </a:solidFill>
            </a:endParaRPr>
          </a:p>
          <a:p>
            <a:pPr algn="ctr"/>
            <a:endParaRPr sz="435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DE6F7D6A-B0AD-452E-A336-A7E9B17B7CAC}"/>
              </a:ext>
            </a:extLst>
          </p:cNvPr>
          <p:cNvSpPr txBox="1"/>
          <p:nvPr/>
        </p:nvSpPr>
        <p:spPr>
          <a:xfrm>
            <a:off x="3611898" y="4166877"/>
            <a:ext cx="3428531" cy="360099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740" b="1" dirty="0">
                <a:solidFill>
                  <a:schemeClr val="bg1"/>
                </a:solidFill>
                <a:latin typeface="+mj-lt"/>
              </a:rPr>
              <a:t>LES CAUSES QUE NOUS SOUTENONS</a:t>
            </a:r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ECDA497E-8E6B-43A0-A5CD-1653A2F89F69}"/>
              </a:ext>
            </a:extLst>
          </p:cNvPr>
          <p:cNvGrpSpPr/>
          <p:nvPr/>
        </p:nvGrpSpPr>
        <p:grpSpPr>
          <a:xfrm>
            <a:off x="3772383" y="4573854"/>
            <a:ext cx="3061700" cy="1047258"/>
            <a:chOff x="3779699" y="4332448"/>
            <a:chExt cx="3001099" cy="1026529"/>
          </a:xfrm>
        </p:grpSpPr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5CB6982B-B4C4-49F7-82EB-A3E5656E659D}"/>
                </a:ext>
              </a:extLst>
            </p:cNvPr>
            <p:cNvGrpSpPr/>
            <p:nvPr/>
          </p:nvGrpSpPr>
          <p:grpSpPr>
            <a:xfrm>
              <a:off x="3779699" y="4358480"/>
              <a:ext cx="720987" cy="1000497"/>
              <a:chOff x="3786788" y="4358480"/>
              <a:chExt cx="720987" cy="1000497"/>
            </a:xfrm>
          </p:grpSpPr>
          <p:pic>
            <p:nvPicPr>
              <p:cNvPr id="4" name="Image 3">
                <a:extLst>
                  <a:ext uri="{FF2B5EF4-FFF2-40B4-BE49-F238E27FC236}">
                    <a16:creationId xmlns:a16="http://schemas.microsoft.com/office/drawing/2014/main" id="{2ABAFC7E-0E23-4249-87B1-5291EE5116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59499" y="4358480"/>
                <a:ext cx="578965" cy="594232"/>
              </a:xfrm>
              <a:prstGeom prst="rect">
                <a:avLst/>
              </a:prstGeom>
            </p:spPr>
          </p:pic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B4031B82-D9AC-47C0-B228-38E024437BFA}"/>
                  </a:ext>
                </a:extLst>
              </p:cNvPr>
              <p:cNvSpPr txBox="1"/>
              <p:nvPr/>
            </p:nvSpPr>
            <p:spPr>
              <a:xfrm>
                <a:off x="3786788" y="4952712"/>
                <a:ext cx="720987" cy="4062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20" b="1" dirty="0">
                    <a:solidFill>
                      <a:schemeClr val="bg1"/>
                    </a:solidFill>
                  </a:rPr>
                  <a:t>Le cancer infantile</a:t>
                </a:r>
              </a:p>
            </p:txBody>
          </p:sp>
        </p:grpSp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2D172F9A-4565-462C-A4EA-17297DDEC6CE}"/>
                </a:ext>
              </a:extLst>
            </p:cNvPr>
            <p:cNvGrpSpPr/>
            <p:nvPr/>
          </p:nvGrpSpPr>
          <p:grpSpPr>
            <a:xfrm>
              <a:off x="4469359" y="4358480"/>
              <a:ext cx="748923" cy="880214"/>
              <a:chOff x="4469359" y="4358480"/>
              <a:chExt cx="748923" cy="880214"/>
            </a:xfrm>
          </p:grpSpPr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id="{12DC6576-489F-47BB-A816-8C73CD1415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561928" y="4358480"/>
                <a:ext cx="635515" cy="635515"/>
              </a:xfrm>
              <a:prstGeom prst="rect">
                <a:avLst/>
              </a:prstGeom>
            </p:spPr>
          </p:pic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AB3C4E28-8F34-419F-8D89-E5769B2AA1EE}"/>
                  </a:ext>
                </a:extLst>
              </p:cNvPr>
              <p:cNvSpPr txBox="1"/>
              <p:nvPr/>
            </p:nvSpPr>
            <p:spPr>
              <a:xfrm>
                <a:off x="4469359" y="4989395"/>
                <a:ext cx="748923" cy="2492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20" b="1" dirty="0">
                    <a:solidFill>
                      <a:schemeClr val="bg1"/>
                    </a:solidFill>
                  </a:rPr>
                  <a:t>Le diabète</a:t>
                </a:r>
              </a:p>
            </p:txBody>
          </p:sp>
        </p:grpSp>
        <p:grpSp>
          <p:nvGrpSpPr>
            <p:cNvPr id="41" name="Groupe 40">
              <a:extLst>
                <a:ext uri="{FF2B5EF4-FFF2-40B4-BE49-F238E27FC236}">
                  <a16:creationId xmlns:a16="http://schemas.microsoft.com/office/drawing/2014/main" id="{7ADE71F6-1BA2-41BE-9C3F-569F52D41912}"/>
                </a:ext>
              </a:extLst>
            </p:cNvPr>
            <p:cNvGrpSpPr/>
            <p:nvPr/>
          </p:nvGrpSpPr>
          <p:grpSpPr>
            <a:xfrm>
              <a:off x="5288879" y="4332448"/>
              <a:ext cx="714729" cy="918178"/>
              <a:chOff x="5288879" y="4332448"/>
              <a:chExt cx="714729" cy="918178"/>
            </a:xfrm>
          </p:grpSpPr>
          <p:pic>
            <p:nvPicPr>
              <p:cNvPr id="28" name="Image 27">
                <a:extLst>
                  <a:ext uri="{FF2B5EF4-FFF2-40B4-BE49-F238E27FC236}">
                    <a16:creationId xmlns:a16="http://schemas.microsoft.com/office/drawing/2014/main" id="{65C2ECAD-0A03-4FE6-8C22-D6664DC5B7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88879" y="4332448"/>
                <a:ext cx="714729" cy="716162"/>
              </a:xfrm>
              <a:prstGeom prst="rect">
                <a:avLst/>
              </a:prstGeom>
            </p:spPr>
          </p:pic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690099AF-F671-4A61-9CEE-113AF36B6FD3}"/>
                  </a:ext>
                </a:extLst>
              </p:cNvPr>
              <p:cNvSpPr txBox="1"/>
              <p:nvPr/>
            </p:nvSpPr>
            <p:spPr>
              <a:xfrm>
                <a:off x="5385077" y="5001327"/>
                <a:ext cx="561372" cy="2492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20" b="1" dirty="0">
                    <a:solidFill>
                      <a:schemeClr val="bg1"/>
                    </a:solidFill>
                  </a:rPr>
                  <a:t>La vue </a:t>
                </a:r>
              </a:p>
            </p:txBody>
          </p:sp>
        </p:grpSp>
        <p:grpSp>
          <p:nvGrpSpPr>
            <p:cNvPr id="52" name="Groupe 51">
              <a:extLst>
                <a:ext uri="{FF2B5EF4-FFF2-40B4-BE49-F238E27FC236}">
                  <a16:creationId xmlns:a16="http://schemas.microsoft.com/office/drawing/2014/main" id="{D347B9FA-DC6E-4BFC-B89E-552C2FF4B285}"/>
                </a:ext>
              </a:extLst>
            </p:cNvPr>
            <p:cNvGrpSpPr/>
            <p:nvPr/>
          </p:nvGrpSpPr>
          <p:grpSpPr>
            <a:xfrm>
              <a:off x="6075808" y="4383377"/>
              <a:ext cx="704990" cy="869258"/>
              <a:chOff x="6075808" y="4383377"/>
              <a:chExt cx="704990" cy="869258"/>
            </a:xfrm>
          </p:grpSpPr>
          <p:pic>
            <p:nvPicPr>
              <p:cNvPr id="24" name="Image 23">
                <a:extLst>
                  <a:ext uri="{FF2B5EF4-FFF2-40B4-BE49-F238E27FC236}">
                    <a16:creationId xmlns:a16="http://schemas.microsoft.com/office/drawing/2014/main" id="{EB8DF5BE-83CB-4B47-9D16-7680C0D87F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075808" y="4383377"/>
                <a:ext cx="704990" cy="637849"/>
              </a:xfrm>
              <a:prstGeom prst="rect">
                <a:avLst/>
              </a:prstGeom>
            </p:spPr>
          </p:pic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C3411291-44D6-44D1-9FB4-FD3A737B5194}"/>
                  </a:ext>
                </a:extLst>
              </p:cNvPr>
              <p:cNvSpPr txBox="1"/>
              <p:nvPr/>
            </p:nvSpPr>
            <p:spPr>
              <a:xfrm>
                <a:off x="6116452" y="5003336"/>
                <a:ext cx="606256" cy="2492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20" b="1" dirty="0">
                    <a:solidFill>
                      <a:schemeClr val="bg1"/>
                    </a:solidFill>
                  </a:rPr>
                  <a:t>La faim </a:t>
                </a:r>
              </a:p>
            </p:txBody>
          </p:sp>
        </p:grp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F275FB76-AF00-45A1-B119-351EA447084F}"/>
              </a:ext>
            </a:extLst>
          </p:cNvPr>
          <p:cNvGrpSpPr/>
          <p:nvPr/>
        </p:nvGrpSpPr>
        <p:grpSpPr>
          <a:xfrm>
            <a:off x="3596079" y="5651293"/>
            <a:ext cx="3427238" cy="1082589"/>
            <a:chOff x="3627275" y="5345391"/>
            <a:chExt cx="3359402" cy="1061161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4162E3F7-C46D-401E-8535-0A057E1E5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075808" y="5345391"/>
              <a:ext cx="680153" cy="686995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2EA93CD6-D0C4-4884-AFF2-C6935D02C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303842" y="5362081"/>
              <a:ext cx="618221" cy="624440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63E626D7-F81B-4FF7-A6E7-08D76EEC7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824269" y="5352822"/>
              <a:ext cx="593516" cy="621489"/>
            </a:xfrm>
            <a:prstGeom prst="rect">
              <a:avLst/>
            </a:prstGeom>
          </p:spPr>
        </p:pic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9CB21986-6CF7-4921-87EA-492BBBD70B56}"/>
                </a:ext>
              </a:extLst>
            </p:cNvPr>
            <p:cNvSpPr txBox="1"/>
            <p:nvPr/>
          </p:nvSpPr>
          <p:spPr>
            <a:xfrm>
              <a:off x="3627275" y="6000287"/>
              <a:ext cx="1018227" cy="233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18" b="1" dirty="0">
                  <a:solidFill>
                    <a:schemeClr val="bg1"/>
                  </a:solidFill>
                </a:rPr>
                <a:t>L’environnement</a:t>
              </a:r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446BF4D5-9479-47C8-89F8-3F12C5D2A006}"/>
                </a:ext>
              </a:extLst>
            </p:cNvPr>
            <p:cNvSpPr txBox="1"/>
            <p:nvPr/>
          </p:nvSpPr>
          <p:spPr>
            <a:xfrm>
              <a:off x="5896314" y="6000287"/>
              <a:ext cx="1090363" cy="4062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20" b="1" dirty="0">
                  <a:solidFill>
                    <a:schemeClr val="bg1"/>
                  </a:solidFill>
                </a:rPr>
                <a:t>Les catastrophes</a:t>
              </a:r>
            </a:p>
            <a:p>
              <a:pPr algn="ctr"/>
              <a:r>
                <a:rPr lang="fr-FR" sz="1020" b="1" dirty="0">
                  <a:solidFill>
                    <a:schemeClr val="bg1"/>
                  </a:solidFill>
                </a:rPr>
                <a:t>naturelles</a:t>
              </a:r>
            </a:p>
          </p:txBody>
        </p:sp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29651BC9-F405-41A1-8FD1-159C33EF0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573587" y="5371798"/>
              <a:ext cx="605758" cy="611853"/>
            </a:xfrm>
            <a:prstGeom prst="rect">
              <a:avLst/>
            </a:prstGeom>
          </p:spPr>
        </p:pic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C9F3CF4A-4FC4-416A-84A9-858E2C7D6123}"/>
                </a:ext>
              </a:extLst>
            </p:cNvPr>
            <p:cNvSpPr txBox="1"/>
            <p:nvPr/>
          </p:nvSpPr>
          <p:spPr>
            <a:xfrm>
              <a:off x="5257671" y="6000287"/>
              <a:ext cx="707245" cy="249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20" b="1" dirty="0">
                  <a:solidFill>
                    <a:schemeClr val="bg1"/>
                  </a:solidFill>
                </a:rPr>
                <a:t>L’enfance</a:t>
              </a:r>
            </a:p>
          </p:txBody>
        </p: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062EC71F-01A4-4E40-9DCA-F63260477C44}"/>
                </a:ext>
              </a:extLst>
            </p:cNvPr>
            <p:cNvSpPr txBox="1"/>
            <p:nvPr/>
          </p:nvSpPr>
          <p:spPr>
            <a:xfrm>
              <a:off x="4506104" y="5984898"/>
              <a:ext cx="811441" cy="249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20" b="1" dirty="0">
                  <a:solidFill>
                    <a:schemeClr val="bg1"/>
                  </a:solidFill>
                </a:rPr>
                <a:t>La jeunesse</a:t>
              </a:r>
            </a:p>
          </p:txBody>
        </p:sp>
      </p:grpSp>
      <p:pic>
        <p:nvPicPr>
          <p:cNvPr id="55" name="Image 54">
            <a:extLst>
              <a:ext uri="{FF2B5EF4-FFF2-40B4-BE49-F238E27FC236}">
                <a16:creationId xmlns:a16="http://schemas.microsoft.com/office/drawing/2014/main" id="{3C1F4872-ECAC-45DC-9B95-50C600DD29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42677" y="2609463"/>
            <a:ext cx="1868315" cy="2199163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4E5CD5E-814F-425B-BD0B-E3D68F5F2590}"/>
              </a:ext>
            </a:extLst>
          </p:cNvPr>
          <p:cNvSpPr/>
          <p:nvPr/>
        </p:nvSpPr>
        <p:spPr>
          <a:xfrm>
            <a:off x="479937" y="5248760"/>
            <a:ext cx="2813529" cy="753872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1873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DB601796-EA55-4F4E-B1C8-158C288ED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63" y="0"/>
            <a:ext cx="10922290" cy="7782185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282B7F54-F5BD-4D13-A436-7A5A0ED8246B}"/>
              </a:ext>
            </a:extLst>
          </p:cNvPr>
          <p:cNvSpPr txBox="1"/>
          <p:nvPr/>
        </p:nvSpPr>
        <p:spPr>
          <a:xfrm>
            <a:off x="467720" y="714148"/>
            <a:ext cx="6861666" cy="477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506" b="1" dirty="0">
                <a:solidFill>
                  <a:schemeClr val="bg1"/>
                </a:solidFill>
              </a:rPr>
              <a:t>LIONS CLUB ELANCOURT Aqualina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1BC18D93-AEE4-4188-8B3E-B1589ACE08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87" y="474798"/>
            <a:ext cx="1080440" cy="102280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3E88FE23-F145-4E71-9C54-C9D132529A75}"/>
              </a:ext>
            </a:extLst>
          </p:cNvPr>
          <p:cNvSpPr txBox="1"/>
          <p:nvPr/>
        </p:nvSpPr>
        <p:spPr>
          <a:xfrm>
            <a:off x="-27901" y="7290104"/>
            <a:ext cx="10942899" cy="318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28" i="1" dirty="0">
                <a:solidFill>
                  <a:schemeClr val="bg1"/>
                </a:solidFill>
              </a:rPr>
              <a:t>* Certaines dates sont en court de validation, consulter notre site internet </a:t>
            </a:r>
            <a:r>
              <a:rPr lang="fr-FR" sz="1428" i="1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www.lions-elancourt.org</a:t>
            </a:r>
            <a:r>
              <a:rPr lang="fr-FR" sz="1428" i="1" dirty="0">
                <a:solidFill>
                  <a:schemeClr val="bg1"/>
                </a:solidFill>
              </a:rPr>
              <a:t> pour plus d’informations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2804346-1038-4DA9-B0E9-A77423A48907}"/>
              </a:ext>
            </a:extLst>
          </p:cNvPr>
          <p:cNvSpPr txBox="1"/>
          <p:nvPr/>
        </p:nvSpPr>
        <p:spPr>
          <a:xfrm>
            <a:off x="-12342" y="2010652"/>
            <a:ext cx="10930470" cy="23006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fr-FR" sz="895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SEPTEMBRE 2025                                                                  OCTOBRE 2025                                      NOVEMBRE 2025                                        DECEMBRE 2025          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27EF0B99-6522-4619-A499-C9DA9863D7F5}"/>
              </a:ext>
            </a:extLst>
          </p:cNvPr>
          <p:cNvSpPr txBox="1"/>
          <p:nvPr/>
        </p:nvSpPr>
        <p:spPr>
          <a:xfrm>
            <a:off x="401088" y="2238302"/>
            <a:ext cx="1149835" cy="599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73" b="1" i="1" dirty="0">
                <a:solidFill>
                  <a:schemeClr val="bg1"/>
                </a:solidFill>
              </a:rPr>
              <a:t>6/09/2025</a:t>
            </a:r>
          </a:p>
          <a:p>
            <a:pPr algn="ctr"/>
            <a:r>
              <a:rPr lang="fr-FR" sz="1073" b="1" i="1" dirty="0"/>
              <a:t>Forum </a:t>
            </a:r>
          </a:p>
          <a:p>
            <a:pPr algn="ctr"/>
            <a:r>
              <a:rPr lang="fr-FR" sz="1073" b="1" i="1" dirty="0"/>
              <a:t>des associations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F54EC3EC-47B3-48DA-B8A3-4106798789CF}"/>
              </a:ext>
            </a:extLst>
          </p:cNvPr>
          <p:cNvSpPr txBox="1"/>
          <p:nvPr/>
        </p:nvSpPr>
        <p:spPr>
          <a:xfrm>
            <a:off x="3280225" y="2257593"/>
            <a:ext cx="1149835" cy="599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73" b="1" i="1" dirty="0">
                <a:solidFill>
                  <a:schemeClr val="bg1"/>
                </a:solidFill>
              </a:rPr>
              <a:t>20/09/2025</a:t>
            </a:r>
          </a:p>
          <a:p>
            <a:pPr algn="ctr"/>
            <a:r>
              <a:rPr lang="fr-FR" sz="1073" b="1" i="1" dirty="0" err="1"/>
              <a:t>WorldCleanUp</a:t>
            </a:r>
            <a:endParaRPr lang="fr-FR" sz="1073" b="1" i="1" dirty="0"/>
          </a:p>
          <a:p>
            <a:pPr algn="ctr"/>
            <a:r>
              <a:rPr lang="fr-FR" sz="1073" b="1" i="1" dirty="0"/>
              <a:t>Day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2A7C01BF-BD14-4822-825B-63A6277B411B}"/>
              </a:ext>
            </a:extLst>
          </p:cNvPr>
          <p:cNvSpPr txBox="1"/>
          <p:nvPr/>
        </p:nvSpPr>
        <p:spPr>
          <a:xfrm>
            <a:off x="1939453" y="2273238"/>
            <a:ext cx="898966" cy="42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73" b="1" i="1" dirty="0">
                <a:solidFill>
                  <a:schemeClr val="bg1"/>
                </a:solidFill>
              </a:rPr>
              <a:t>16/09/2025</a:t>
            </a:r>
          </a:p>
          <a:p>
            <a:pPr algn="ctr"/>
            <a:r>
              <a:rPr lang="fr-FR" sz="1073" b="1" i="1" dirty="0" err="1"/>
              <a:t>After</a:t>
            </a:r>
            <a:r>
              <a:rPr lang="fr-FR" sz="1073" b="1" i="1" dirty="0"/>
              <a:t> Work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5699B10E-CB3B-4714-B4D7-0947F4CA6CDA}"/>
              </a:ext>
            </a:extLst>
          </p:cNvPr>
          <p:cNvSpPr txBox="1"/>
          <p:nvPr/>
        </p:nvSpPr>
        <p:spPr>
          <a:xfrm>
            <a:off x="4606020" y="2263526"/>
            <a:ext cx="1297270" cy="587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73" b="1" i="1" dirty="0">
                <a:solidFill>
                  <a:schemeClr val="bg1"/>
                </a:solidFill>
              </a:rPr>
              <a:t>10-11/10/2025</a:t>
            </a:r>
          </a:p>
          <a:p>
            <a:pPr algn="ctr"/>
            <a:r>
              <a:rPr lang="fr-FR" sz="1073" b="1" i="1" dirty="0"/>
              <a:t>Dépistage du diabète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7CE6AC4E-76FA-4CC6-88D5-866300CD30FE}"/>
              </a:ext>
            </a:extLst>
          </p:cNvPr>
          <p:cNvSpPr txBox="1"/>
          <p:nvPr/>
        </p:nvSpPr>
        <p:spPr>
          <a:xfrm>
            <a:off x="7494971" y="2292235"/>
            <a:ext cx="1364206" cy="431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73" b="1" i="1" dirty="0">
                <a:solidFill>
                  <a:schemeClr val="bg1"/>
                </a:solidFill>
              </a:rPr>
              <a:t>28-29/11/2025</a:t>
            </a:r>
          </a:p>
          <a:p>
            <a:pPr algn="ctr"/>
            <a:r>
              <a:rPr lang="fr-FR" sz="1073" b="1" i="1" dirty="0"/>
              <a:t>Banque Alimentaire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3F2D3637-4FA1-4029-8D71-02CD14C4ADB7}"/>
              </a:ext>
            </a:extLst>
          </p:cNvPr>
          <p:cNvSpPr txBox="1"/>
          <p:nvPr/>
        </p:nvSpPr>
        <p:spPr>
          <a:xfrm>
            <a:off x="8995423" y="2294504"/>
            <a:ext cx="1193336" cy="42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73" b="1" i="1" dirty="0">
                <a:solidFill>
                  <a:schemeClr val="bg1"/>
                </a:solidFill>
              </a:rPr>
              <a:t>13/12/2025</a:t>
            </a:r>
          </a:p>
          <a:p>
            <a:pPr algn="ctr"/>
            <a:r>
              <a:rPr lang="fr-FR" sz="1073" b="1" i="1" dirty="0"/>
              <a:t>Loto de NOEL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5C4AB261-A979-4A03-8655-BF3233D786F9}"/>
              </a:ext>
            </a:extLst>
          </p:cNvPr>
          <p:cNvSpPr txBox="1"/>
          <p:nvPr/>
        </p:nvSpPr>
        <p:spPr>
          <a:xfrm>
            <a:off x="304248" y="5036893"/>
            <a:ext cx="1313418" cy="42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73" b="1" i="1" dirty="0">
                <a:solidFill>
                  <a:schemeClr val="bg1"/>
                </a:solidFill>
              </a:rPr>
              <a:t>31/01/2026</a:t>
            </a:r>
          </a:p>
          <a:p>
            <a:pPr algn="ctr"/>
            <a:r>
              <a:rPr lang="fr-FR" sz="1073" b="1" i="1" dirty="0">
                <a:solidFill>
                  <a:schemeClr val="bg1"/>
                </a:solidFill>
              </a:rPr>
              <a:t>Tournoi de tarot </a:t>
            </a:r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8EAF0210-60FC-45E6-A277-5026D0CF775C}"/>
              </a:ext>
            </a:extLst>
          </p:cNvPr>
          <p:cNvSpPr txBox="1"/>
          <p:nvPr/>
        </p:nvSpPr>
        <p:spPr>
          <a:xfrm rot="16200000">
            <a:off x="4955233" y="3344775"/>
            <a:ext cx="109428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>
                <a:solidFill>
                  <a:schemeClr val="bg1"/>
                </a:solidFill>
              </a:rPr>
              <a:t>Ne pas jeter sur la voie publique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D58B85EF-6CD5-4373-8C1D-28F8BF0A0240}"/>
              </a:ext>
            </a:extLst>
          </p:cNvPr>
          <p:cNvSpPr/>
          <p:nvPr/>
        </p:nvSpPr>
        <p:spPr>
          <a:xfrm>
            <a:off x="6446617" y="260196"/>
            <a:ext cx="2790501" cy="1262382"/>
          </a:xfrm>
          <a:prstGeom prst="roundRect">
            <a:avLst/>
          </a:prstGeom>
          <a:solidFill>
            <a:srgbClr val="002060"/>
          </a:solidFill>
          <a:ln w="476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77100520-2BA4-4804-9740-205C3D9FF6A2}"/>
              </a:ext>
            </a:extLst>
          </p:cNvPr>
          <p:cNvSpPr txBox="1"/>
          <p:nvPr/>
        </p:nvSpPr>
        <p:spPr>
          <a:xfrm>
            <a:off x="6446665" y="554534"/>
            <a:ext cx="1684567" cy="588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11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Découvrez qui nous sommes</a:t>
            </a: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C26F9F60-6AC5-4217-BAB5-417CDCB739E7}"/>
              </a:ext>
            </a:extLst>
          </p:cNvPr>
          <p:cNvSpPr txBox="1"/>
          <p:nvPr/>
        </p:nvSpPr>
        <p:spPr>
          <a:xfrm>
            <a:off x="-32265" y="1495854"/>
            <a:ext cx="10922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Calendrier de nos manifestations 2025/2026*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C50F0AE-1456-462A-939B-D18E82D68602}"/>
              </a:ext>
            </a:extLst>
          </p:cNvPr>
          <p:cNvSpPr txBox="1"/>
          <p:nvPr/>
        </p:nvSpPr>
        <p:spPr>
          <a:xfrm>
            <a:off x="1" y="4725020"/>
            <a:ext cx="10930470" cy="23006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fr-FR" sz="895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JANVIER 2026                                             FEVRIER 2026                                                                     MARS 2026                                                                                          JUIN 2026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82FE76AF-59F5-46D6-9779-A764113EB90B}"/>
              </a:ext>
            </a:extLst>
          </p:cNvPr>
          <p:cNvSpPr txBox="1"/>
          <p:nvPr/>
        </p:nvSpPr>
        <p:spPr>
          <a:xfrm>
            <a:off x="6201665" y="4983805"/>
            <a:ext cx="1169700" cy="42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73" b="1" i="1" dirty="0">
                <a:solidFill>
                  <a:schemeClr val="bg1"/>
                </a:solidFill>
              </a:rPr>
              <a:t>2 au 28/03/2026</a:t>
            </a:r>
          </a:p>
          <a:p>
            <a:pPr algn="ctr"/>
            <a:r>
              <a:rPr lang="fr-FR" sz="1073" b="1" i="1" dirty="0">
                <a:solidFill>
                  <a:schemeClr val="bg1"/>
                </a:solidFill>
              </a:rPr>
              <a:t>Exposition </a:t>
            </a: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AF457A30-8FD7-43D0-8636-C7DF11FA3DC6}"/>
              </a:ext>
            </a:extLst>
          </p:cNvPr>
          <p:cNvSpPr txBox="1"/>
          <p:nvPr/>
        </p:nvSpPr>
        <p:spPr>
          <a:xfrm>
            <a:off x="7562130" y="4984830"/>
            <a:ext cx="1219151" cy="42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73" b="1" i="1" dirty="0">
                <a:solidFill>
                  <a:schemeClr val="bg1"/>
                </a:solidFill>
              </a:rPr>
              <a:t>28/03 2026</a:t>
            </a:r>
          </a:p>
          <a:p>
            <a:pPr algn="ctr"/>
            <a:r>
              <a:rPr lang="fr-FR" sz="1073" b="1" i="1" dirty="0">
                <a:solidFill>
                  <a:schemeClr val="bg1"/>
                </a:solidFill>
              </a:rPr>
              <a:t>Loto  de Mars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701D5C72-A332-445F-B608-8FD80623C425}"/>
              </a:ext>
            </a:extLst>
          </p:cNvPr>
          <p:cNvSpPr txBox="1"/>
          <p:nvPr/>
        </p:nvSpPr>
        <p:spPr>
          <a:xfrm>
            <a:off x="3071756" y="5047526"/>
            <a:ext cx="1561918" cy="42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73" b="1" i="1" dirty="0">
                <a:solidFill>
                  <a:schemeClr val="bg1"/>
                </a:solidFill>
              </a:rPr>
              <a:t>Concours d’affiche </a:t>
            </a:r>
          </a:p>
          <a:p>
            <a:pPr algn="ctr"/>
            <a:r>
              <a:rPr lang="fr-FR" sz="1073" b="1" i="1" dirty="0">
                <a:solidFill>
                  <a:schemeClr val="bg1"/>
                </a:solidFill>
              </a:rPr>
              <a:t>pour  l’environnement</a:t>
            </a: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ECC6B0CE-CD10-4FD1-BC20-90E4223817DA}"/>
              </a:ext>
            </a:extLst>
          </p:cNvPr>
          <p:cNvSpPr txBox="1"/>
          <p:nvPr/>
        </p:nvSpPr>
        <p:spPr>
          <a:xfrm>
            <a:off x="8897503" y="4981591"/>
            <a:ext cx="1381322" cy="42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73" b="1" i="1" dirty="0">
                <a:solidFill>
                  <a:schemeClr val="bg1"/>
                </a:solidFill>
              </a:rPr>
              <a:t>Date à définir</a:t>
            </a:r>
          </a:p>
          <a:p>
            <a:pPr algn="ctr"/>
            <a:r>
              <a:rPr lang="fr-FR" sz="1073" b="1" i="1" dirty="0">
                <a:solidFill>
                  <a:schemeClr val="bg1"/>
                </a:solidFill>
              </a:rPr>
              <a:t>Lions Tennis Tour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3E47B747-7AE9-4841-B702-858703BAF0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11" b="17205"/>
          <a:stretch/>
        </p:blipFill>
        <p:spPr>
          <a:xfrm>
            <a:off x="8105832" y="370567"/>
            <a:ext cx="991766" cy="1005628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8D19DBD1-7821-4B04-BD75-0CFCCC4B4382}"/>
              </a:ext>
            </a:extLst>
          </p:cNvPr>
          <p:cNvSpPr txBox="1"/>
          <p:nvPr/>
        </p:nvSpPr>
        <p:spPr>
          <a:xfrm>
            <a:off x="4889732" y="5014564"/>
            <a:ext cx="898966" cy="42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73" b="1" i="1" dirty="0">
                <a:solidFill>
                  <a:schemeClr val="bg1"/>
                </a:solidFill>
              </a:rPr>
              <a:t>12/02/2026</a:t>
            </a:r>
          </a:p>
          <a:p>
            <a:pPr algn="ctr"/>
            <a:r>
              <a:rPr lang="fr-FR" sz="1073" b="1" i="1" dirty="0" err="1">
                <a:solidFill>
                  <a:schemeClr val="bg1"/>
                </a:solidFill>
              </a:rPr>
              <a:t>After</a:t>
            </a:r>
            <a:r>
              <a:rPr lang="fr-FR" sz="1073" b="1" i="1" dirty="0"/>
              <a:t> </a:t>
            </a:r>
            <a:r>
              <a:rPr lang="fr-FR" sz="1073" b="1" i="1" dirty="0">
                <a:solidFill>
                  <a:schemeClr val="bg1"/>
                </a:solidFill>
              </a:rPr>
              <a:t>Work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56A8BFB6-D206-4374-9498-B0644F4EF47B}"/>
              </a:ext>
            </a:extLst>
          </p:cNvPr>
          <p:cNvSpPr txBox="1"/>
          <p:nvPr/>
        </p:nvSpPr>
        <p:spPr>
          <a:xfrm>
            <a:off x="1747659" y="5059872"/>
            <a:ext cx="1199740" cy="42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73" b="1" i="1" dirty="0">
                <a:solidFill>
                  <a:schemeClr val="bg1"/>
                </a:solidFill>
              </a:rPr>
              <a:t>14-15/02/ 2026</a:t>
            </a:r>
          </a:p>
          <a:p>
            <a:pPr algn="ctr"/>
            <a:r>
              <a:rPr lang="fr-FR" sz="1073" b="1" i="1" dirty="0">
                <a:solidFill>
                  <a:schemeClr val="bg1"/>
                </a:solidFill>
              </a:rPr>
              <a:t>Tests Visuels</a:t>
            </a:r>
          </a:p>
        </p:txBody>
      </p:sp>
      <p:sp>
        <p:nvSpPr>
          <p:cNvPr id="82" name="ZoneTexte 81">
            <a:extLst>
              <a:ext uri="{FF2B5EF4-FFF2-40B4-BE49-F238E27FC236}">
                <a16:creationId xmlns:a16="http://schemas.microsoft.com/office/drawing/2014/main" id="{2092ABBF-129C-4C4C-B63D-00B85034FF59}"/>
              </a:ext>
            </a:extLst>
          </p:cNvPr>
          <p:cNvSpPr txBox="1"/>
          <p:nvPr/>
        </p:nvSpPr>
        <p:spPr>
          <a:xfrm>
            <a:off x="6064428" y="2288890"/>
            <a:ext cx="1297270" cy="42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73" b="1" i="1" dirty="0">
                <a:solidFill>
                  <a:schemeClr val="bg1"/>
                </a:solidFill>
              </a:rPr>
              <a:t>6/11/2025</a:t>
            </a:r>
          </a:p>
          <a:p>
            <a:pPr algn="ctr"/>
            <a:r>
              <a:rPr lang="fr-FR" sz="1073" b="1" i="1" dirty="0"/>
              <a:t>Conférence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6E38FB4F-523E-4F61-BBF2-8626A80C9A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2171" y="470289"/>
            <a:ext cx="868934" cy="102280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315BBF2-5DE7-4005-BCA5-0AD2B441EA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1075" y="2820031"/>
            <a:ext cx="1208059" cy="170882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58E7295-838D-4502-B0BA-965A96E053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9511" y="5564976"/>
            <a:ext cx="1281326" cy="169473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864BC4F-28A8-4F8A-8C78-AE38321C1B63}"/>
              </a:ext>
            </a:extLst>
          </p:cNvPr>
          <p:cNvSpPr txBox="1"/>
          <p:nvPr/>
        </p:nvSpPr>
        <p:spPr>
          <a:xfrm>
            <a:off x="4991100" y="3026228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30A63BC-8006-48B8-B40D-6197BE819F68}"/>
              </a:ext>
            </a:extLst>
          </p:cNvPr>
          <p:cNvSpPr txBox="1"/>
          <p:nvPr/>
        </p:nvSpPr>
        <p:spPr>
          <a:xfrm>
            <a:off x="12096743" y="5913863"/>
            <a:ext cx="107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" b="1" dirty="0">
                <a:solidFill>
                  <a:schemeClr val="bg1"/>
                </a:solidFill>
              </a:rPr>
              <a:t>6*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9C928E4-0303-4915-912B-9793ABA6E3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58949" y="2814671"/>
            <a:ext cx="1208058" cy="1708817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5D171C99-8E3E-4024-BC82-9B9679986B4D}"/>
              </a:ext>
            </a:extLst>
          </p:cNvPr>
          <p:cNvSpPr/>
          <p:nvPr/>
        </p:nvSpPr>
        <p:spPr>
          <a:xfrm>
            <a:off x="3286123" y="2824079"/>
            <a:ext cx="1289283" cy="169940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B9757411-0BC1-4836-B987-73391B8A32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342" y="3132773"/>
            <a:ext cx="1164110" cy="83941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6B6FEAB-DBA5-4ED9-B219-B9A3636A780F}"/>
              </a:ext>
            </a:extLst>
          </p:cNvPr>
          <p:cNvSpPr txBox="1"/>
          <p:nvPr/>
        </p:nvSpPr>
        <p:spPr>
          <a:xfrm>
            <a:off x="3341126" y="4071374"/>
            <a:ext cx="12790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 dirty="0"/>
              <a:t>20 septembre 2025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9DAC653E-ABA0-4CE7-BDBD-3BA4BD5260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4505" y="5550501"/>
            <a:ext cx="1215785" cy="1719747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A0C5D697-6B6D-4875-BBD8-D3B6B69F3CF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43914" y="5558870"/>
            <a:ext cx="1225381" cy="1702347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4839B0A0-4F7E-4572-A82F-4DB2976A808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52847" y="5564977"/>
            <a:ext cx="1201465" cy="169788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1FF3A9E-5E4B-40CC-9C4F-EA2C30131CA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45119" y="2824079"/>
            <a:ext cx="1206231" cy="170623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D288FF1-7ECE-4D73-88AF-FAC7BD8945E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03669" y="2819726"/>
            <a:ext cx="1209308" cy="1710586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AE68DA08-A3C1-418E-B4EE-B25AA9662D9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77996" y="2810947"/>
            <a:ext cx="1288916" cy="1719365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5B64FDA0-9402-4402-A1D4-A9F3396A26D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07948" y="5541471"/>
            <a:ext cx="1219151" cy="1724509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2E32F138-EB9D-4F00-8B49-FA52E0DDB62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012784" y="5543370"/>
            <a:ext cx="1206231" cy="171949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535F6B8-A407-40A0-9E76-D3092E1973E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85257" y="2819691"/>
            <a:ext cx="1198755" cy="168368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15D2B39-6D34-4DD3-BDA1-498A8367B46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240547" y="5552386"/>
            <a:ext cx="1219152" cy="172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09129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2377</TotalTime>
  <Words>273</Words>
  <Application>Microsoft Office PowerPoint</Application>
  <PresentationFormat>Personnalisé</PresentationFormat>
  <Paragraphs>79</Paragraphs>
  <Slides>2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7" baseType="lpstr">
      <vt:lpstr>Arial</vt:lpstr>
      <vt:lpstr>Arial Black</vt:lpstr>
      <vt:lpstr>Calibri</vt:lpstr>
      <vt:lpstr>Calibri Light</vt:lpstr>
      <vt:lpstr>Thème Office</vt:lpstr>
      <vt:lpstr>LIONS CLUB ÉLANCOURT Aqualina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Agnès et Eric MAGRAS</cp:lastModifiedBy>
  <cp:revision>283</cp:revision>
  <cp:lastPrinted>2024-03-01T12:53:53Z</cp:lastPrinted>
  <dcterms:created xsi:type="dcterms:W3CDTF">2021-05-17T20:35:41Z</dcterms:created>
  <dcterms:modified xsi:type="dcterms:W3CDTF">2025-07-08T11:00:52Z</dcterms:modified>
</cp:coreProperties>
</file>