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226800" cy="8096250"/>
  <p:notesSz cx="11226800" cy="8096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AWX+NFaWu8dUSzCyx4ASgTcwq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14"/>
  </p:normalViewPr>
  <p:slideViewPr>
    <p:cSldViewPr snapToGrid="0">
      <p:cViewPr varScale="1">
        <p:scale>
          <a:sx n="83" d="100"/>
          <a:sy n="83" d="100"/>
        </p:scale>
        <p:origin x="2048" y="51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865688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359525" y="0"/>
            <a:ext cx="48641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719513" y="1012825"/>
            <a:ext cx="3787775" cy="273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122363" y="3895725"/>
            <a:ext cx="8982075" cy="318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689850"/>
            <a:ext cx="4865688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359525" y="7689850"/>
            <a:ext cx="48641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9513" y="1012825"/>
            <a:ext cx="3787775" cy="273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1122363" y="3895725"/>
            <a:ext cx="8982075" cy="318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6359525" y="7689850"/>
            <a:ext cx="48641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1122363" y="3895725"/>
            <a:ext cx="8982075" cy="318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9513" y="1012825"/>
            <a:ext cx="3787775" cy="2732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703" y="194703"/>
            <a:ext cx="10836007" cy="770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5993" y="368602"/>
            <a:ext cx="2292604" cy="21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>
            <a:off x="842010" y="2509837"/>
            <a:ext cx="9542780" cy="17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684020" y="4533900"/>
            <a:ext cx="7858760" cy="202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3776878" y="194703"/>
            <a:ext cx="7254240" cy="6875780"/>
          </a:xfrm>
          <a:custGeom>
            <a:avLst/>
            <a:gdLst/>
            <a:ahLst/>
            <a:cxnLst/>
            <a:rect l="l" t="t" r="r" b="b"/>
            <a:pathLst>
              <a:path w="7254240" h="6875780" extrusionOk="0">
                <a:moveTo>
                  <a:pt x="0" y="6875395"/>
                </a:moveTo>
                <a:lnTo>
                  <a:pt x="7253820" y="6875395"/>
                </a:lnTo>
                <a:lnTo>
                  <a:pt x="7253820" y="0"/>
                </a:lnTo>
                <a:lnTo>
                  <a:pt x="0" y="0"/>
                </a:lnTo>
                <a:lnTo>
                  <a:pt x="0" y="6875395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2845866" y="194703"/>
            <a:ext cx="8185150" cy="6791959"/>
          </a:xfrm>
          <a:custGeom>
            <a:avLst/>
            <a:gdLst/>
            <a:ahLst/>
            <a:cxnLst/>
            <a:rect l="l" t="t" r="r" b="b"/>
            <a:pathLst>
              <a:path w="8185150" h="6791959" extrusionOk="0">
                <a:moveTo>
                  <a:pt x="8184832" y="0"/>
                </a:moveTo>
                <a:lnTo>
                  <a:pt x="0" y="0"/>
                </a:lnTo>
                <a:lnTo>
                  <a:pt x="272770" y="6791502"/>
                </a:lnTo>
                <a:lnTo>
                  <a:pt x="8184832" y="6473723"/>
                </a:lnTo>
                <a:lnTo>
                  <a:pt x="81848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3776878" y="194703"/>
            <a:ext cx="7254240" cy="5906770"/>
          </a:xfrm>
          <a:custGeom>
            <a:avLst/>
            <a:gdLst/>
            <a:ahLst/>
            <a:cxnLst/>
            <a:rect l="l" t="t" r="r" b="b"/>
            <a:pathLst>
              <a:path w="7254240" h="5906770" extrusionOk="0">
                <a:moveTo>
                  <a:pt x="0" y="5906668"/>
                </a:moveTo>
                <a:lnTo>
                  <a:pt x="7253820" y="5906668"/>
                </a:lnTo>
                <a:lnTo>
                  <a:pt x="7253820" y="0"/>
                </a:lnTo>
                <a:lnTo>
                  <a:pt x="0" y="0"/>
                </a:lnTo>
                <a:lnTo>
                  <a:pt x="0" y="5906668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/>
          <p:nvPr/>
        </p:nvSpPr>
        <p:spPr>
          <a:xfrm>
            <a:off x="3173698" y="194703"/>
            <a:ext cx="7857490" cy="5816600"/>
          </a:xfrm>
          <a:custGeom>
            <a:avLst/>
            <a:gdLst/>
            <a:ahLst/>
            <a:cxnLst/>
            <a:rect l="l" t="t" r="r" b="b"/>
            <a:pathLst>
              <a:path w="7857490" h="5816600" extrusionOk="0">
                <a:moveTo>
                  <a:pt x="7857007" y="0"/>
                </a:moveTo>
                <a:lnTo>
                  <a:pt x="158686" y="0"/>
                </a:lnTo>
                <a:lnTo>
                  <a:pt x="0" y="5593422"/>
                </a:lnTo>
                <a:lnTo>
                  <a:pt x="7857007" y="5816307"/>
                </a:lnTo>
                <a:lnTo>
                  <a:pt x="78570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3776878" y="194703"/>
            <a:ext cx="7254240" cy="5015865"/>
          </a:xfrm>
          <a:custGeom>
            <a:avLst/>
            <a:gdLst/>
            <a:ahLst/>
            <a:cxnLst/>
            <a:rect l="l" t="t" r="r" b="b"/>
            <a:pathLst>
              <a:path w="7254240" h="5015865" extrusionOk="0">
                <a:moveTo>
                  <a:pt x="0" y="5015242"/>
                </a:moveTo>
                <a:lnTo>
                  <a:pt x="7253820" y="5015242"/>
                </a:lnTo>
                <a:lnTo>
                  <a:pt x="7253820" y="0"/>
                </a:lnTo>
                <a:lnTo>
                  <a:pt x="0" y="0"/>
                </a:lnTo>
                <a:lnTo>
                  <a:pt x="0" y="5015242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3051855" y="194703"/>
            <a:ext cx="7979409" cy="4934585"/>
          </a:xfrm>
          <a:custGeom>
            <a:avLst/>
            <a:gdLst/>
            <a:ahLst/>
            <a:cxnLst/>
            <a:rect l="l" t="t" r="r" b="b"/>
            <a:pathLst>
              <a:path w="7979409" h="4934585" extrusionOk="0">
                <a:moveTo>
                  <a:pt x="7978851" y="0"/>
                </a:moveTo>
                <a:lnTo>
                  <a:pt x="0" y="0"/>
                </a:lnTo>
                <a:lnTo>
                  <a:pt x="215430" y="4934254"/>
                </a:lnTo>
                <a:lnTo>
                  <a:pt x="7978851" y="4595291"/>
                </a:lnTo>
                <a:lnTo>
                  <a:pt x="7978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3776878" y="194703"/>
            <a:ext cx="7254240" cy="4051300"/>
          </a:xfrm>
          <a:custGeom>
            <a:avLst/>
            <a:gdLst/>
            <a:ahLst/>
            <a:cxnLst/>
            <a:rect l="l" t="t" r="r" b="b"/>
            <a:pathLst>
              <a:path w="7254240" h="4051300" extrusionOk="0">
                <a:moveTo>
                  <a:pt x="0" y="4050906"/>
                </a:moveTo>
                <a:lnTo>
                  <a:pt x="7253820" y="4050906"/>
                </a:lnTo>
                <a:lnTo>
                  <a:pt x="7253820" y="0"/>
                </a:lnTo>
                <a:lnTo>
                  <a:pt x="0" y="0"/>
                </a:lnTo>
                <a:lnTo>
                  <a:pt x="0" y="4050906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3043941" y="194703"/>
            <a:ext cx="7987030" cy="3957320"/>
          </a:xfrm>
          <a:custGeom>
            <a:avLst/>
            <a:gdLst/>
            <a:ahLst/>
            <a:cxnLst/>
            <a:rect l="l" t="t" r="r" b="b"/>
            <a:pathLst>
              <a:path w="7987030" h="3957320" extrusionOk="0">
                <a:moveTo>
                  <a:pt x="7986763" y="0"/>
                </a:moveTo>
                <a:lnTo>
                  <a:pt x="105816" y="0"/>
                </a:lnTo>
                <a:lnTo>
                  <a:pt x="0" y="3730167"/>
                </a:lnTo>
                <a:lnTo>
                  <a:pt x="7986763" y="3956735"/>
                </a:lnTo>
                <a:lnTo>
                  <a:pt x="79867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776878" y="194703"/>
            <a:ext cx="7254240" cy="3161030"/>
          </a:xfrm>
          <a:custGeom>
            <a:avLst/>
            <a:gdLst/>
            <a:ahLst/>
            <a:cxnLst/>
            <a:rect l="l" t="t" r="r" b="b"/>
            <a:pathLst>
              <a:path w="7254240" h="3161029" extrusionOk="0">
                <a:moveTo>
                  <a:pt x="0" y="3160699"/>
                </a:moveTo>
                <a:lnTo>
                  <a:pt x="7253820" y="3160699"/>
                </a:lnTo>
                <a:lnTo>
                  <a:pt x="7253820" y="0"/>
                </a:lnTo>
                <a:lnTo>
                  <a:pt x="0" y="0"/>
                </a:lnTo>
                <a:lnTo>
                  <a:pt x="0" y="3160699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057646" y="194703"/>
            <a:ext cx="7973059" cy="3077845"/>
          </a:xfrm>
          <a:custGeom>
            <a:avLst/>
            <a:gdLst/>
            <a:ahLst/>
            <a:cxnLst/>
            <a:rect l="l" t="t" r="r" b="b"/>
            <a:pathLst>
              <a:path w="7973059" h="3077845" extrusionOk="0">
                <a:moveTo>
                  <a:pt x="7973059" y="0"/>
                </a:moveTo>
                <a:lnTo>
                  <a:pt x="0" y="0"/>
                </a:lnTo>
                <a:lnTo>
                  <a:pt x="134378" y="3077768"/>
                </a:lnTo>
                <a:lnTo>
                  <a:pt x="7973059" y="2735516"/>
                </a:lnTo>
                <a:lnTo>
                  <a:pt x="79730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3776878" y="194703"/>
            <a:ext cx="7254240" cy="2183765"/>
          </a:xfrm>
          <a:custGeom>
            <a:avLst/>
            <a:gdLst/>
            <a:ahLst/>
            <a:cxnLst/>
            <a:rect l="l" t="t" r="r" b="b"/>
            <a:pathLst>
              <a:path w="7254240" h="2183765" extrusionOk="0">
                <a:moveTo>
                  <a:pt x="0" y="2183752"/>
                </a:moveTo>
                <a:lnTo>
                  <a:pt x="7253820" y="2183752"/>
                </a:lnTo>
                <a:lnTo>
                  <a:pt x="7253820" y="0"/>
                </a:lnTo>
                <a:lnTo>
                  <a:pt x="0" y="0"/>
                </a:lnTo>
                <a:lnTo>
                  <a:pt x="0" y="2183752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3477658" y="194703"/>
            <a:ext cx="7553325" cy="2089150"/>
          </a:xfrm>
          <a:custGeom>
            <a:avLst/>
            <a:gdLst/>
            <a:ahLst/>
            <a:cxnLst/>
            <a:rect l="l" t="t" r="r" b="b"/>
            <a:pathLst>
              <a:path w="7553325" h="2089150" extrusionOk="0">
                <a:moveTo>
                  <a:pt x="7553045" y="0"/>
                </a:moveTo>
                <a:lnTo>
                  <a:pt x="34162" y="0"/>
                </a:lnTo>
                <a:lnTo>
                  <a:pt x="0" y="1957184"/>
                </a:lnTo>
                <a:lnTo>
                  <a:pt x="7553045" y="2089010"/>
                </a:lnTo>
                <a:lnTo>
                  <a:pt x="75530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3776878" y="194703"/>
            <a:ext cx="7254240" cy="1322705"/>
          </a:xfrm>
          <a:custGeom>
            <a:avLst/>
            <a:gdLst/>
            <a:ahLst/>
            <a:cxnLst/>
            <a:rect l="l" t="t" r="r" b="b"/>
            <a:pathLst>
              <a:path w="7254240" h="1322705" extrusionOk="0">
                <a:moveTo>
                  <a:pt x="0" y="1322476"/>
                </a:moveTo>
                <a:lnTo>
                  <a:pt x="7253820" y="1322476"/>
                </a:lnTo>
                <a:lnTo>
                  <a:pt x="7253820" y="0"/>
                </a:lnTo>
                <a:lnTo>
                  <a:pt x="0" y="0"/>
                </a:lnTo>
                <a:lnTo>
                  <a:pt x="0" y="1322476"/>
                </a:lnTo>
                <a:close/>
              </a:path>
            </a:pathLst>
          </a:custGeom>
          <a:solidFill>
            <a:srgbClr val="231F20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194703" y="194703"/>
            <a:ext cx="10836275" cy="7704455"/>
          </a:xfrm>
          <a:custGeom>
            <a:avLst/>
            <a:gdLst/>
            <a:ahLst/>
            <a:cxnLst/>
            <a:rect l="l" t="t" r="r" b="b"/>
            <a:pathLst>
              <a:path w="10836275" h="7704455" extrusionOk="0">
                <a:moveTo>
                  <a:pt x="10835996" y="0"/>
                </a:moveTo>
                <a:lnTo>
                  <a:pt x="3582174" y="0"/>
                </a:lnTo>
                <a:lnTo>
                  <a:pt x="3227705" y="0"/>
                </a:lnTo>
                <a:lnTo>
                  <a:pt x="0" y="0"/>
                </a:lnTo>
                <a:lnTo>
                  <a:pt x="0" y="7703998"/>
                </a:lnTo>
                <a:lnTo>
                  <a:pt x="3582174" y="7703998"/>
                </a:lnTo>
                <a:lnTo>
                  <a:pt x="3582174" y="1226058"/>
                </a:lnTo>
                <a:lnTo>
                  <a:pt x="10835996" y="909332"/>
                </a:lnTo>
                <a:lnTo>
                  <a:pt x="108359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8329857" y="539404"/>
            <a:ext cx="1139825" cy="419734"/>
          </a:xfrm>
          <a:custGeom>
            <a:avLst/>
            <a:gdLst/>
            <a:ahLst/>
            <a:cxnLst/>
            <a:rect l="l" t="t" r="r" b="b"/>
            <a:pathLst>
              <a:path w="1139825" h="419734" extrusionOk="0">
                <a:moveTo>
                  <a:pt x="569645" y="0"/>
                </a:moveTo>
                <a:lnTo>
                  <a:pt x="503213" y="1410"/>
                </a:lnTo>
                <a:lnTo>
                  <a:pt x="439031" y="5537"/>
                </a:lnTo>
                <a:lnTo>
                  <a:pt x="377528" y="12222"/>
                </a:lnTo>
                <a:lnTo>
                  <a:pt x="319131" y="21309"/>
                </a:lnTo>
                <a:lnTo>
                  <a:pt x="264266" y="32640"/>
                </a:lnTo>
                <a:lnTo>
                  <a:pt x="213362" y="46058"/>
                </a:lnTo>
                <a:lnTo>
                  <a:pt x="166846" y="61406"/>
                </a:lnTo>
                <a:lnTo>
                  <a:pt x="125145" y="78525"/>
                </a:lnTo>
                <a:lnTo>
                  <a:pt x="88687" y="97260"/>
                </a:lnTo>
                <a:lnTo>
                  <a:pt x="33209" y="138945"/>
                </a:lnTo>
                <a:lnTo>
                  <a:pt x="3832" y="185202"/>
                </a:lnTo>
                <a:lnTo>
                  <a:pt x="0" y="209651"/>
                </a:lnTo>
                <a:lnTo>
                  <a:pt x="3832" y="234101"/>
                </a:lnTo>
                <a:lnTo>
                  <a:pt x="33209" y="280357"/>
                </a:lnTo>
                <a:lnTo>
                  <a:pt x="88687" y="322042"/>
                </a:lnTo>
                <a:lnTo>
                  <a:pt x="125145" y="340777"/>
                </a:lnTo>
                <a:lnTo>
                  <a:pt x="166846" y="357897"/>
                </a:lnTo>
                <a:lnTo>
                  <a:pt x="213362" y="373244"/>
                </a:lnTo>
                <a:lnTo>
                  <a:pt x="264266" y="386662"/>
                </a:lnTo>
                <a:lnTo>
                  <a:pt x="319131" y="397993"/>
                </a:lnTo>
                <a:lnTo>
                  <a:pt x="377528" y="407080"/>
                </a:lnTo>
                <a:lnTo>
                  <a:pt x="439031" y="413766"/>
                </a:lnTo>
                <a:lnTo>
                  <a:pt x="503213" y="417892"/>
                </a:lnTo>
                <a:lnTo>
                  <a:pt x="569645" y="419303"/>
                </a:lnTo>
                <a:lnTo>
                  <a:pt x="636078" y="417892"/>
                </a:lnTo>
                <a:lnTo>
                  <a:pt x="700259" y="413766"/>
                </a:lnTo>
                <a:lnTo>
                  <a:pt x="761762" y="407080"/>
                </a:lnTo>
                <a:lnTo>
                  <a:pt x="820160" y="397993"/>
                </a:lnTo>
                <a:lnTo>
                  <a:pt x="875025" y="386662"/>
                </a:lnTo>
                <a:lnTo>
                  <a:pt x="925929" y="373244"/>
                </a:lnTo>
                <a:lnTo>
                  <a:pt x="972445" y="357897"/>
                </a:lnTo>
                <a:lnTo>
                  <a:pt x="1014146" y="340777"/>
                </a:lnTo>
                <a:lnTo>
                  <a:pt x="1050604" y="322042"/>
                </a:lnTo>
                <a:lnTo>
                  <a:pt x="1106081" y="280357"/>
                </a:lnTo>
                <a:lnTo>
                  <a:pt x="1135459" y="234101"/>
                </a:lnTo>
                <a:lnTo>
                  <a:pt x="1139291" y="209651"/>
                </a:lnTo>
                <a:lnTo>
                  <a:pt x="1135459" y="185202"/>
                </a:lnTo>
                <a:lnTo>
                  <a:pt x="1106081" y="138945"/>
                </a:lnTo>
                <a:lnTo>
                  <a:pt x="1050604" y="97260"/>
                </a:lnTo>
                <a:lnTo>
                  <a:pt x="1014146" y="78525"/>
                </a:lnTo>
                <a:lnTo>
                  <a:pt x="972445" y="61406"/>
                </a:lnTo>
                <a:lnTo>
                  <a:pt x="925929" y="46058"/>
                </a:lnTo>
                <a:lnTo>
                  <a:pt x="875025" y="32640"/>
                </a:lnTo>
                <a:lnTo>
                  <a:pt x="820160" y="21309"/>
                </a:lnTo>
                <a:lnTo>
                  <a:pt x="761762" y="12222"/>
                </a:lnTo>
                <a:lnTo>
                  <a:pt x="700259" y="5537"/>
                </a:lnTo>
                <a:lnTo>
                  <a:pt x="636078" y="1410"/>
                </a:lnTo>
                <a:lnTo>
                  <a:pt x="569645" y="0"/>
                </a:lnTo>
                <a:close/>
              </a:path>
            </a:pathLst>
          </a:custGeom>
          <a:solidFill>
            <a:srgbClr val="682768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329857" y="539404"/>
            <a:ext cx="1139825" cy="419734"/>
          </a:xfrm>
          <a:custGeom>
            <a:avLst/>
            <a:gdLst/>
            <a:ahLst/>
            <a:cxnLst/>
            <a:rect l="l" t="t" r="r" b="b"/>
            <a:pathLst>
              <a:path w="1139825" h="419734" extrusionOk="0">
                <a:moveTo>
                  <a:pt x="569645" y="419303"/>
                </a:moveTo>
                <a:lnTo>
                  <a:pt x="636078" y="417892"/>
                </a:lnTo>
                <a:lnTo>
                  <a:pt x="700259" y="413766"/>
                </a:lnTo>
                <a:lnTo>
                  <a:pt x="761762" y="407080"/>
                </a:lnTo>
                <a:lnTo>
                  <a:pt x="820160" y="397993"/>
                </a:lnTo>
                <a:lnTo>
                  <a:pt x="875025" y="386662"/>
                </a:lnTo>
                <a:lnTo>
                  <a:pt x="925929" y="373244"/>
                </a:lnTo>
                <a:lnTo>
                  <a:pt x="972445" y="357897"/>
                </a:lnTo>
                <a:lnTo>
                  <a:pt x="1014146" y="340777"/>
                </a:lnTo>
                <a:lnTo>
                  <a:pt x="1050604" y="322042"/>
                </a:lnTo>
                <a:lnTo>
                  <a:pt x="1106081" y="280357"/>
                </a:lnTo>
                <a:lnTo>
                  <a:pt x="1135459" y="234101"/>
                </a:lnTo>
                <a:lnTo>
                  <a:pt x="1139291" y="209651"/>
                </a:lnTo>
                <a:lnTo>
                  <a:pt x="1135459" y="185202"/>
                </a:lnTo>
                <a:lnTo>
                  <a:pt x="1106081" y="138945"/>
                </a:lnTo>
                <a:lnTo>
                  <a:pt x="1050604" y="97260"/>
                </a:lnTo>
                <a:lnTo>
                  <a:pt x="1014146" y="78525"/>
                </a:lnTo>
                <a:lnTo>
                  <a:pt x="972445" y="61406"/>
                </a:lnTo>
                <a:lnTo>
                  <a:pt x="925929" y="46058"/>
                </a:lnTo>
                <a:lnTo>
                  <a:pt x="875025" y="32640"/>
                </a:lnTo>
                <a:lnTo>
                  <a:pt x="820160" y="21309"/>
                </a:lnTo>
                <a:lnTo>
                  <a:pt x="761762" y="12222"/>
                </a:lnTo>
                <a:lnTo>
                  <a:pt x="700259" y="5537"/>
                </a:lnTo>
                <a:lnTo>
                  <a:pt x="636078" y="1410"/>
                </a:lnTo>
                <a:lnTo>
                  <a:pt x="569645" y="0"/>
                </a:lnTo>
                <a:lnTo>
                  <a:pt x="503213" y="1410"/>
                </a:lnTo>
                <a:lnTo>
                  <a:pt x="439031" y="5537"/>
                </a:lnTo>
                <a:lnTo>
                  <a:pt x="377528" y="12222"/>
                </a:lnTo>
                <a:lnTo>
                  <a:pt x="319131" y="21309"/>
                </a:lnTo>
                <a:lnTo>
                  <a:pt x="264266" y="32640"/>
                </a:lnTo>
                <a:lnTo>
                  <a:pt x="213362" y="46058"/>
                </a:lnTo>
                <a:lnTo>
                  <a:pt x="166846" y="61406"/>
                </a:lnTo>
                <a:lnTo>
                  <a:pt x="125145" y="78525"/>
                </a:lnTo>
                <a:lnTo>
                  <a:pt x="88687" y="97260"/>
                </a:lnTo>
                <a:lnTo>
                  <a:pt x="33209" y="138945"/>
                </a:lnTo>
                <a:lnTo>
                  <a:pt x="3832" y="185202"/>
                </a:lnTo>
                <a:lnTo>
                  <a:pt x="0" y="209651"/>
                </a:lnTo>
                <a:lnTo>
                  <a:pt x="3832" y="234101"/>
                </a:lnTo>
                <a:lnTo>
                  <a:pt x="33209" y="280357"/>
                </a:lnTo>
                <a:lnTo>
                  <a:pt x="88687" y="322042"/>
                </a:lnTo>
                <a:lnTo>
                  <a:pt x="125145" y="340777"/>
                </a:lnTo>
                <a:lnTo>
                  <a:pt x="166846" y="357897"/>
                </a:lnTo>
                <a:lnTo>
                  <a:pt x="213362" y="373244"/>
                </a:lnTo>
                <a:lnTo>
                  <a:pt x="264266" y="386662"/>
                </a:lnTo>
                <a:lnTo>
                  <a:pt x="319131" y="397993"/>
                </a:lnTo>
                <a:lnTo>
                  <a:pt x="377528" y="407080"/>
                </a:lnTo>
                <a:lnTo>
                  <a:pt x="439031" y="413766"/>
                </a:lnTo>
                <a:lnTo>
                  <a:pt x="503213" y="417892"/>
                </a:lnTo>
                <a:lnTo>
                  <a:pt x="569645" y="419303"/>
                </a:lnTo>
                <a:close/>
              </a:path>
            </a:pathLst>
          </a:custGeom>
          <a:noFill/>
          <a:ln w="12700" cap="flat" cmpd="sng">
            <a:solidFill>
              <a:srgbClr val="6827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94703" y="1859559"/>
            <a:ext cx="3564254" cy="3035935"/>
          </a:xfrm>
          <a:custGeom>
            <a:avLst/>
            <a:gdLst/>
            <a:ahLst/>
            <a:cxnLst/>
            <a:rect l="l" t="t" r="r" b="b"/>
            <a:pathLst>
              <a:path w="3564254" h="3035935" extrusionOk="0">
                <a:moveTo>
                  <a:pt x="3564000" y="0"/>
                </a:moveTo>
                <a:lnTo>
                  <a:pt x="0" y="0"/>
                </a:lnTo>
                <a:lnTo>
                  <a:pt x="0" y="3035388"/>
                </a:lnTo>
                <a:lnTo>
                  <a:pt x="3564000" y="3035388"/>
                </a:lnTo>
                <a:lnTo>
                  <a:pt x="3564000" y="0"/>
                </a:lnTo>
                <a:close/>
              </a:path>
            </a:pathLst>
          </a:custGeom>
          <a:solidFill>
            <a:srgbClr val="5DB4C5">
              <a:alpha val="6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4018998" y="553392"/>
            <a:ext cx="1008380" cy="168910"/>
          </a:xfrm>
          <a:custGeom>
            <a:avLst/>
            <a:gdLst/>
            <a:ahLst/>
            <a:cxnLst/>
            <a:rect l="l" t="t" r="r" b="b"/>
            <a:pathLst>
              <a:path w="1008379" h="168909" extrusionOk="0">
                <a:moveTo>
                  <a:pt x="791463" y="124967"/>
                </a:moveTo>
                <a:lnTo>
                  <a:pt x="791527" y="127114"/>
                </a:lnTo>
                <a:lnTo>
                  <a:pt x="792478" y="127114"/>
                </a:lnTo>
                <a:lnTo>
                  <a:pt x="791463" y="124967"/>
                </a:lnTo>
                <a:close/>
              </a:path>
              <a:path w="1008379" h="168909" extrusionOk="0">
                <a:moveTo>
                  <a:pt x="995616" y="46989"/>
                </a:moveTo>
                <a:lnTo>
                  <a:pt x="992777" y="46989"/>
                </a:lnTo>
                <a:lnTo>
                  <a:pt x="990345" y="47383"/>
                </a:lnTo>
                <a:lnTo>
                  <a:pt x="990308" y="52387"/>
                </a:lnTo>
                <a:lnTo>
                  <a:pt x="990117" y="54368"/>
                </a:lnTo>
                <a:lnTo>
                  <a:pt x="991164" y="56756"/>
                </a:lnTo>
                <a:lnTo>
                  <a:pt x="991247" y="56946"/>
                </a:lnTo>
                <a:lnTo>
                  <a:pt x="992263" y="57759"/>
                </a:lnTo>
                <a:lnTo>
                  <a:pt x="994943" y="56756"/>
                </a:lnTo>
                <a:lnTo>
                  <a:pt x="996480" y="52387"/>
                </a:lnTo>
                <a:lnTo>
                  <a:pt x="998143" y="47751"/>
                </a:lnTo>
                <a:lnTo>
                  <a:pt x="995616" y="46989"/>
                </a:lnTo>
                <a:close/>
              </a:path>
              <a:path w="1008379" h="168909" extrusionOk="0">
                <a:moveTo>
                  <a:pt x="1008007" y="41401"/>
                </a:moveTo>
                <a:lnTo>
                  <a:pt x="1008204" y="42786"/>
                </a:lnTo>
                <a:lnTo>
                  <a:pt x="1008227" y="42951"/>
                </a:lnTo>
                <a:lnTo>
                  <a:pt x="1008007" y="41401"/>
                </a:lnTo>
                <a:close/>
              </a:path>
              <a:path w="1008379" h="168909" extrusionOk="0">
                <a:moveTo>
                  <a:pt x="1007973" y="41160"/>
                </a:moveTo>
                <a:lnTo>
                  <a:pt x="1007869" y="40093"/>
                </a:lnTo>
                <a:lnTo>
                  <a:pt x="1007973" y="41160"/>
                </a:lnTo>
                <a:lnTo>
                  <a:pt x="1008007" y="41401"/>
                </a:lnTo>
                <a:lnTo>
                  <a:pt x="1007973" y="41160"/>
                </a:lnTo>
                <a:close/>
              </a:path>
              <a:path w="1008379" h="168909" extrusionOk="0">
                <a:moveTo>
                  <a:pt x="1007869" y="40093"/>
                </a:moveTo>
                <a:lnTo>
                  <a:pt x="1007795" y="39344"/>
                </a:lnTo>
                <a:lnTo>
                  <a:pt x="1007869" y="40093"/>
                </a:lnTo>
                <a:lnTo>
                  <a:pt x="1007973" y="41160"/>
                </a:lnTo>
                <a:lnTo>
                  <a:pt x="1007869" y="40093"/>
                </a:lnTo>
                <a:close/>
              </a:path>
              <a:path w="1008379" h="168909" extrusionOk="0">
                <a:moveTo>
                  <a:pt x="955065" y="42379"/>
                </a:moveTo>
                <a:lnTo>
                  <a:pt x="952665" y="45783"/>
                </a:lnTo>
                <a:lnTo>
                  <a:pt x="950074" y="48082"/>
                </a:lnTo>
                <a:lnTo>
                  <a:pt x="947356" y="49568"/>
                </a:lnTo>
                <a:lnTo>
                  <a:pt x="950048" y="51854"/>
                </a:lnTo>
                <a:lnTo>
                  <a:pt x="952754" y="54838"/>
                </a:lnTo>
                <a:lnTo>
                  <a:pt x="955420" y="58927"/>
                </a:lnTo>
                <a:lnTo>
                  <a:pt x="954156" y="50444"/>
                </a:lnTo>
                <a:lnTo>
                  <a:pt x="954100" y="50063"/>
                </a:lnTo>
                <a:lnTo>
                  <a:pt x="956084" y="50063"/>
                </a:lnTo>
                <a:lnTo>
                  <a:pt x="954201" y="48285"/>
                </a:lnTo>
                <a:lnTo>
                  <a:pt x="955065" y="42379"/>
                </a:lnTo>
                <a:close/>
              </a:path>
              <a:path w="1008379" h="168909" extrusionOk="0">
                <a:moveTo>
                  <a:pt x="956084" y="50063"/>
                </a:moveTo>
                <a:lnTo>
                  <a:pt x="954100" y="50063"/>
                </a:lnTo>
                <a:lnTo>
                  <a:pt x="955725" y="51549"/>
                </a:lnTo>
                <a:lnTo>
                  <a:pt x="957186" y="52628"/>
                </a:lnTo>
                <a:lnTo>
                  <a:pt x="958532" y="53339"/>
                </a:lnTo>
                <a:lnTo>
                  <a:pt x="956487" y="50444"/>
                </a:lnTo>
                <a:lnTo>
                  <a:pt x="956084" y="50063"/>
                </a:lnTo>
                <a:close/>
              </a:path>
              <a:path w="1008379" h="168909" extrusionOk="0">
                <a:moveTo>
                  <a:pt x="698265" y="128892"/>
                </a:moveTo>
                <a:lnTo>
                  <a:pt x="696925" y="128892"/>
                </a:lnTo>
                <a:lnTo>
                  <a:pt x="694448" y="129819"/>
                </a:lnTo>
                <a:lnTo>
                  <a:pt x="693572" y="131140"/>
                </a:lnTo>
                <a:lnTo>
                  <a:pt x="693175" y="132486"/>
                </a:lnTo>
                <a:lnTo>
                  <a:pt x="693051" y="132905"/>
                </a:lnTo>
                <a:lnTo>
                  <a:pt x="700087" y="132486"/>
                </a:lnTo>
                <a:lnTo>
                  <a:pt x="699973" y="131533"/>
                </a:lnTo>
                <a:lnTo>
                  <a:pt x="699871" y="129349"/>
                </a:lnTo>
                <a:lnTo>
                  <a:pt x="698265" y="128892"/>
                </a:lnTo>
                <a:close/>
              </a:path>
              <a:path w="1008379" h="168909" extrusionOk="0">
                <a:moveTo>
                  <a:pt x="752618" y="110413"/>
                </a:moveTo>
                <a:lnTo>
                  <a:pt x="747141" y="110413"/>
                </a:lnTo>
                <a:lnTo>
                  <a:pt x="747583" y="113385"/>
                </a:lnTo>
                <a:lnTo>
                  <a:pt x="747687" y="114084"/>
                </a:lnTo>
                <a:lnTo>
                  <a:pt x="741933" y="127673"/>
                </a:lnTo>
                <a:lnTo>
                  <a:pt x="743407" y="127914"/>
                </a:lnTo>
                <a:lnTo>
                  <a:pt x="744359" y="128689"/>
                </a:lnTo>
                <a:lnTo>
                  <a:pt x="744956" y="129844"/>
                </a:lnTo>
                <a:lnTo>
                  <a:pt x="772490" y="128231"/>
                </a:lnTo>
                <a:lnTo>
                  <a:pt x="769238" y="122034"/>
                </a:lnTo>
                <a:lnTo>
                  <a:pt x="766203" y="115696"/>
                </a:lnTo>
                <a:lnTo>
                  <a:pt x="764720" y="113385"/>
                </a:lnTo>
                <a:lnTo>
                  <a:pt x="757453" y="113385"/>
                </a:lnTo>
                <a:lnTo>
                  <a:pt x="752618" y="110413"/>
                </a:lnTo>
                <a:close/>
              </a:path>
              <a:path w="1008379" h="168909" extrusionOk="0">
                <a:moveTo>
                  <a:pt x="763155" y="110947"/>
                </a:moveTo>
                <a:lnTo>
                  <a:pt x="762778" y="111315"/>
                </a:lnTo>
                <a:lnTo>
                  <a:pt x="762218" y="111607"/>
                </a:lnTo>
                <a:lnTo>
                  <a:pt x="757453" y="113385"/>
                </a:lnTo>
                <a:lnTo>
                  <a:pt x="764720" y="113385"/>
                </a:lnTo>
                <a:lnTo>
                  <a:pt x="763155" y="110947"/>
                </a:lnTo>
                <a:close/>
              </a:path>
              <a:path w="1008379" h="168909" extrusionOk="0">
                <a:moveTo>
                  <a:pt x="742873" y="106171"/>
                </a:moveTo>
                <a:lnTo>
                  <a:pt x="742297" y="110413"/>
                </a:lnTo>
                <a:lnTo>
                  <a:pt x="742175" y="111315"/>
                </a:lnTo>
                <a:lnTo>
                  <a:pt x="742835" y="111607"/>
                </a:lnTo>
                <a:lnTo>
                  <a:pt x="744842" y="110807"/>
                </a:lnTo>
                <a:lnTo>
                  <a:pt x="745912" y="110413"/>
                </a:lnTo>
                <a:lnTo>
                  <a:pt x="752618" y="110413"/>
                </a:lnTo>
                <a:lnTo>
                  <a:pt x="746709" y="106781"/>
                </a:lnTo>
                <a:lnTo>
                  <a:pt x="742873" y="106171"/>
                </a:lnTo>
                <a:close/>
              </a:path>
              <a:path w="1008379" h="168909" extrusionOk="0">
                <a:moveTo>
                  <a:pt x="876922" y="47853"/>
                </a:moveTo>
                <a:lnTo>
                  <a:pt x="877154" y="48856"/>
                </a:lnTo>
                <a:lnTo>
                  <a:pt x="877443" y="49783"/>
                </a:lnTo>
                <a:lnTo>
                  <a:pt x="877760" y="50584"/>
                </a:lnTo>
                <a:lnTo>
                  <a:pt x="881824" y="48856"/>
                </a:lnTo>
                <a:lnTo>
                  <a:pt x="876922" y="47853"/>
                </a:lnTo>
                <a:close/>
              </a:path>
              <a:path w="1008379" h="168909" extrusionOk="0">
                <a:moveTo>
                  <a:pt x="612203" y="130162"/>
                </a:moveTo>
                <a:lnTo>
                  <a:pt x="608609" y="131508"/>
                </a:lnTo>
                <a:lnTo>
                  <a:pt x="607415" y="132460"/>
                </a:lnTo>
                <a:lnTo>
                  <a:pt x="605929" y="134175"/>
                </a:lnTo>
                <a:lnTo>
                  <a:pt x="606998" y="137553"/>
                </a:lnTo>
                <a:lnTo>
                  <a:pt x="607123" y="137947"/>
                </a:lnTo>
                <a:lnTo>
                  <a:pt x="613854" y="137553"/>
                </a:lnTo>
                <a:lnTo>
                  <a:pt x="613273" y="134175"/>
                </a:lnTo>
                <a:lnTo>
                  <a:pt x="613155" y="133489"/>
                </a:lnTo>
                <a:lnTo>
                  <a:pt x="612203" y="130162"/>
                </a:lnTo>
                <a:close/>
              </a:path>
              <a:path w="1008379" h="168909" extrusionOk="0">
                <a:moveTo>
                  <a:pt x="553224" y="139395"/>
                </a:moveTo>
                <a:lnTo>
                  <a:pt x="551586" y="140017"/>
                </a:lnTo>
                <a:lnTo>
                  <a:pt x="551052" y="140385"/>
                </a:lnTo>
                <a:lnTo>
                  <a:pt x="550177" y="141300"/>
                </a:lnTo>
                <a:lnTo>
                  <a:pt x="555405" y="141300"/>
                </a:lnTo>
                <a:lnTo>
                  <a:pt x="554304" y="140017"/>
                </a:lnTo>
                <a:lnTo>
                  <a:pt x="553224" y="139395"/>
                </a:lnTo>
                <a:close/>
              </a:path>
              <a:path w="1008379" h="168909" extrusionOk="0">
                <a:moveTo>
                  <a:pt x="563181" y="134391"/>
                </a:moveTo>
                <a:lnTo>
                  <a:pt x="562940" y="136537"/>
                </a:lnTo>
                <a:lnTo>
                  <a:pt x="563054" y="140538"/>
                </a:lnTo>
                <a:lnTo>
                  <a:pt x="567368" y="140538"/>
                </a:lnTo>
                <a:lnTo>
                  <a:pt x="565797" y="138747"/>
                </a:lnTo>
                <a:lnTo>
                  <a:pt x="564464" y="136817"/>
                </a:lnTo>
                <a:lnTo>
                  <a:pt x="563181" y="134391"/>
                </a:lnTo>
                <a:close/>
              </a:path>
              <a:path w="1008379" h="168909" extrusionOk="0">
                <a:moveTo>
                  <a:pt x="526630" y="139814"/>
                </a:moveTo>
                <a:lnTo>
                  <a:pt x="526515" y="140957"/>
                </a:lnTo>
                <a:lnTo>
                  <a:pt x="526405" y="141643"/>
                </a:lnTo>
                <a:lnTo>
                  <a:pt x="526173" y="142709"/>
                </a:lnTo>
                <a:lnTo>
                  <a:pt x="533590" y="142709"/>
                </a:lnTo>
                <a:lnTo>
                  <a:pt x="530059" y="141643"/>
                </a:lnTo>
                <a:lnTo>
                  <a:pt x="527989" y="140957"/>
                </a:lnTo>
                <a:lnTo>
                  <a:pt x="526630" y="139814"/>
                </a:lnTo>
                <a:close/>
              </a:path>
              <a:path w="1008379" h="168909" extrusionOk="0">
                <a:moveTo>
                  <a:pt x="395528" y="148551"/>
                </a:moveTo>
                <a:lnTo>
                  <a:pt x="395350" y="149199"/>
                </a:lnTo>
                <a:lnTo>
                  <a:pt x="395071" y="150418"/>
                </a:lnTo>
                <a:lnTo>
                  <a:pt x="400274" y="150418"/>
                </a:lnTo>
                <a:lnTo>
                  <a:pt x="398221" y="149644"/>
                </a:lnTo>
                <a:lnTo>
                  <a:pt x="395528" y="148551"/>
                </a:lnTo>
                <a:close/>
              </a:path>
              <a:path w="1008379" h="168909" extrusionOk="0">
                <a:moveTo>
                  <a:pt x="286613" y="148132"/>
                </a:moveTo>
                <a:lnTo>
                  <a:pt x="286003" y="150634"/>
                </a:lnTo>
                <a:lnTo>
                  <a:pt x="286016" y="156819"/>
                </a:lnTo>
                <a:lnTo>
                  <a:pt x="288893" y="156819"/>
                </a:lnTo>
                <a:lnTo>
                  <a:pt x="287820" y="154279"/>
                </a:lnTo>
                <a:lnTo>
                  <a:pt x="287070" y="151460"/>
                </a:lnTo>
                <a:lnTo>
                  <a:pt x="286613" y="148132"/>
                </a:lnTo>
                <a:close/>
              </a:path>
              <a:path w="1008379" h="168909" extrusionOk="0">
                <a:moveTo>
                  <a:pt x="46710" y="161670"/>
                </a:moveTo>
                <a:lnTo>
                  <a:pt x="55691" y="165037"/>
                </a:lnTo>
                <a:lnTo>
                  <a:pt x="65424" y="167360"/>
                </a:lnTo>
                <a:lnTo>
                  <a:pt x="75899" y="168550"/>
                </a:lnTo>
                <a:lnTo>
                  <a:pt x="86529" y="168550"/>
                </a:lnTo>
                <a:lnTo>
                  <a:pt x="193116" y="162280"/>
                </a:lnTo>
                <a:lnTo>
                  <a:pt x="53124" y="162280"/>
                </a:lnTo>
                <a:lnTo>
                  <a:pt x="46710" y="161670"/>
                </a:lnTo>
                <a:close/>
              </a:path>
              <a:path w="1008379" h="168909" extrusionOk="0">
                <a:moveTo>
                  <a:pt x="96304" y="134073"/>
                </a:moveTo>
                <a:lnTo>
                  <a:pt x="92268" y="135610"/>
                </a:lnTo>
                <a:lnTo>
                  <a:pt x="91998" y="135750"/>
                </a:lnTo>
                <a:lnTo>
                  <a:pt x="91643" y="136016"/>
                </a:lnTo>
                <a:lnTo>
                  <a:pt x="94358" y="142887"/>
                </a:lnTo>
                <a:lnTo>
                  <a:pt x="94201" y="142887"/>
                </a:lnTo>
                <a:lnTo>
                  <a:pt x="82892" y="151168"/>
                </a:lnTo>
                <a:lnTo>
                  <a:pt x="80497" y="152709"/>
                </a:lnTo>
                <a:lnTo>
                  <a:pt x="77086" y="154691"/>
                </a:lnTo>
                <a:lnTo>
                  <a:pt x="73228" y="157378"/>
                </a:lnTo>
                <a:lnTo>
                  <a:pt x="68008" y="159321"/>
                </a:lnTo>
                <a:lnTo>
                  <a:pt x="66814" y="159664"/>
                </a:lnTo>
                <a:lnTo>
                  <a:pt x="65633" y="159842"/>
                </a:lnTo>
                <a:lnTo>
                  <a:pt x="59554" y="161670"/>
                </a:lnTo>
                <a:lnTo>
                  <a:pt x="59378" y="161670"/>
                </a:lnTo>
                <a:lnTo>
                  <a:pt x="53124" y="162280"/>
                </a:lnTo>
                <a:lnTo>
                  <a:pt x="193116" y="162280"/>
                </a:lnTo>
                <a:lnTo>
                  <a:pt x="218160" y="160807"/>
                </a:lnTo>
                <a:lnTo>
                  <a:pt x="217551" y="160608"/>
                </a:lnTo>
                <a:lnTo>
                  <a:pt x="161441" y="160608"/>
                </a:lnTo>
                <a:lnTo>
                  <a:pt x="155976" y="159531"/>
                </a:lnTo>
                <a:lnTo>
                  <a:pt x="150686" y="154691"/>
                </a:lnTo>
                <a:lnTo>
                  <a:pt x="149500" y="152387"/>
                </a:lnTo>
                <a:lnTo>
                  <a:pt x="149376" y="152145"/>
                </a:lnTo>
                <a:lnTo>
                  <a:pt x="134340" y="152145"/>
                </a:lnTo>
                <a:lnTo>
                  <a:pt x="133158" y="150787"/>
                </a:lnTo>
                <a:lnTo>
                  <a:pt x="112979" y="150787"/>
                </a:lnTo>
                <a:lnTo>
                  <a:pt x="108775" y="146621"/>
                </a:lnTo>
                <a:lnTo>
                  <a:pt x="100431" y="138264"/>
                </a:lnTo>
                <a:lnTo>
                  <a:pt x="96304" y="134073"/>
                </a:lnTo>
                <a:close/>
              </a:path>
              <a:path w="1008379" h="168909" extrusionOk="0">
                <a:moveTo>
                  <a:pt x="188315" y="152387"/>
                </a:moveTo>
                <a:lnTo>
                  <a:pt x="182244" y="153136"/>
                </a:lnTo>
                <a:lnTo>
                  <a:pt x="174582" y="156016"/>
                </a:lnTo>
                <a:lnTo>
                  <a:pt x="168557" y="158699"/>
                </a:lnTo>
                <a:lnTo>
                  <a:pt x="166753" y="159321"/>
                </a:lnTo>
                <a:lnTo>
                  <a:pt x="161441" y="160608"/>
                </a:lnTo>
                <a:lnTo>
                  <a:pt x="217551" y="160608"/>
                </a:lnTo>
                <a:lnTo>
                  <a:pt x="211707" y="158699"/>
                </a:lnTo>
                <a:lnTo>
                  <a:pt x="194576" y="158699"/>
                </a:lnTo>
                <a:lnTo>
                  <a:pt x="188315" y="152387"/>
                </a:lnTo>
                <a:close/>
              </a:path>
              <a:path w="1008379" h="168909" extrusionOk="0">
                <a:moveTo>
                  <a:pt x="192976" y="148691"/>
                </a:moveTo>
                <a:lnTo>
                  <a:pt x="191804" y="152145"/>
                </a:lnTo>
                <a:lnTo>
                  <a:pt x="191786" y="152387"/>
                </a:lnTo>
                <a:lnTo>
                  <a:pt x="193586" y="155092"/>
                </a:lnTo>
                <a:lnTo>
                  <a:pt x="194576" y="158699"/>
                </a:lnTo>
                <a:lnTo>
                  <a:pt x="211700" y="158699"/>
                </a:lnTo>
                <a:lnTo>
                  <a:pt x="205306" y="156016"/>
                </a:lnTo>
                <a:lnTo>
                  <a:pt x="199067" y="152709"/>
                </a:lnTo>
                <a:lnTo>
                  <a:pt x="192976" y="148691"/>
                </a:lnTo>
                <a:close/>
              </a:path>
              <a:path w="1008379" h="168909" extrusionOk="0">
                <a:moveTo>
                  <a:pt x="140347" y="129247"/>
                </a:moveTo>
                <a:lnTo>
                  <a:pt x="136627" y="135420"/>
                </a:lnTo>
                <a:lnTo>
                  <a:pt x="136696" y="138264"/>
                </a:lnTo>
                <a:lnTo>
                  <a:pt x="137017" y="142887"/>
                </a:lnTo>
                <a:lnTo>
                  <a:pt x="137045" y="143284"/>
                </a:lnTo>
                <a:lnTo>
                  <a:pt x="137148" y="144767"/>
                </a:lnTo>
                <a:lnTo>
                  <a:pt x="137254" y="146621"/>
                </a:lnTo>
                <a:lnTo>
                  <a:pt x="134340" y="152145"/>
                </a:lnTo>
                <a:lnTo>
                  <a:pt x="149376" y="152145"/>
                </a:lnTo>
                <a:lnTo>
                  <a:pt x="145580" y="144767"/>
                </a:lnTo>
                <a:lnTo>
                  <a:pt x="140347" y="129247"/>
                </a:lnTo>
                <a:close/>
              </a:path>
              <a:path w="1008379" h="168909" extrusionOk="0">
                <a:moveTo>
                  <a:pt x="115773" y="136436"/>
                </a:moveTo>
                <a:lnTo>
                  <a:pt x="114185" y="142887"/>
                </a:lnTo>
                <a:lnTo>
                  <a:pt x="117025" y="144767"/>
                </a:lnTo>
                <a:lnTo>
                  <a:pt x="116916" y="149402"/>
                </a:lnTo>
                <a:lnTo>
                  <a:pt x="116700" y="149402"/>
                </a:lnTo>
                <a:lnTo>
                  <a:pt x="112979" y="150787"/>
                </a:lnTo>
                <a:lnTo>
                  <a:pt x="133158" y="150787"/>
                </a:lnTo>
                <a:lnTo>
                  <a:pt x="130185" y="147369"/>
                </a:lnTo>
                <a:lnTo>
                  <a:pt x="124590" y="145672"/>
                </a:lnTo>
                <a:lnTo>
                  <a:pt x="119227" y="143284"/>
                </a:lnTo>
                <a:lnTo>
                  <a:pt x="115773" y="136436"/>
                </a:lnTo>
                <a:close/>
              </a:path>
              <a:path w="1008379" h="168909" extrusionOk="0">
                <a:moveTo>
                  <a:pt x="293870" y="44399"/>
                </a:moveTo>
                <a:lnTo>
                  <a:pt x="284454" y="44399"/>
                </a:lnTo>
                <a:lnTo>
                  <a:pt x="290964" y="56387"/>
                </a:lnTo>
                <a:lnTo>
                  <a:pt x="291845" y="56387"/>
                </a:lnTo>
                <a:lnTo>
                  <a:pt x="296189" y="54762"/>
                </a:lnTo>
                <a:lnTo>
                  <a:pt x="293924" y="44636"/>
                </a:lnTo>
                <a:lnTo>
                  <a:pt x="293870" y="44399"/>
                </a:lnTo>
                <a:close/>
              </a:path>
              <a:path w="1008379" h="168909" extrusionOk="0">
                <a:moveTo>
                  <a:pt x="384968" y="36664"/>
                </a:moveTo>
                <a:lnTo>
                  <a:pt x="376135" y="36664"/>
                </a:lnTo>
                <a:lnTo>
                  <a:pt x="379622" y="44399"/>
                </a:lnTo>
                <a:lnTo>
                  <a:pt x="379729" y="44636"/>
                </a:lnTo>
                <a:lnTo>
                  <a:pt x="385121" y="45880"/>
                </a:lnTo>
                <a:lnTo>
                  <a:pt x="390341" y="47307"/>
                </a:lnTo>
                <a:lnTo>
                  <a:pt x="393420" y="55829"/>
                </a:lnTo>
                <a:lnTo>
                  <a:pt x="394665" y="52196"/>
                </a:lnTo>
                <a:lnTo>
                  <a:pt x="393344" y="51358"/>
                </a:lnTo>
                <a:lnTo>
                  <a:pt x="392341" y="47637"/>
                </a:lnTo>
                <a:lnTo>
                  <a:pt x="419913" y="47637"/>
                </a:lnTo>
                <a:lnTo>
                  <a:pt x="421571" y="46072"/>
                </a:lnTo>
                <a:lnTo>
                  <a:pt x="426249" y="40437"/>
                </a:lnTo>
                <a:lnTo>
                  <a:pt x="428214" y="37803"/>
                </a:lnTo>
                <a:lnTo>
                  <a:pt x="399664" y="37803"/>
                </a:lnTo>
                <a:lnTo>
                  <a:pt x="384968" y="36664"/>
                </a:lnTo>
                <a:close/>
              </a:path>
              <a:path w="1008379" h="168909" extrusionOk="0">
                <a:moveTo>
                  <a:pt x="419913" y="47637"/>
                </a:moveTo>
                <a:lnTo>
                  <a:pt x="392341" y="47637"/>
                </a:lnTo>
                <a:lnTo>
                  <a:pt x="408508" y="54013"/>
                </a:lnTo>
                <a:lnTo>
                  <a:pt x="413753" y="52057"/>
                </a:lnTo>
                <a:lnTo>
                  <a:pt x="417529" y="49885"/>
                </a:lnTo>
                <a:lnTo>
                  <a:pt x="419913" y="47637"/>
                </a:lnTo>
                <a:close/>
              </a:path>
              <a:path w="1008379" h="168909" extrusionOk="0">
                <a:moveTo>
                  <a:pt x="279147" y="34416"/>
                </a:moveTo>
                <a:lnTo>
                  <a:pt x="277686" y="34416"/>
                </a:lnTo>
                <a:lnTo>
                  <a:pt x="276569" y="39171"/>
                </a:lnTo>
                <a:lnTo>
                  <a:pt x="276498" y="39475"/>
                </a:lnTo>
                <a:lnTo>
                  <a:pt x="276386" y="39954"/>
                </a:lnTo>
                <a:lnTo>
                  <a:pt x="276283" y="40437"/>
                </a:lnTo>
                <a:lnTo>
                  <a:pt x="280232" y="47637"/>
                </a:lnTo>
                <a:lnTo>
                  <a:pt x="283705" y="49885"/>
                </a:lnTo>
                <a:lnTo>
                  <a:pt x="284422" y="44636"/>
                </a:lnTo>
                <a:lnTo>
                  <a:pt x="284454" y="44399"/>
                </a:lnTo>
                <a:lnTo>
                  <a:pt x="293870" y="44399"/>
                </a:lnTo>
                <a:lnTo>
                  <a:pt x="293242" y="41592"/>
                </a:lnTo>
                <a:lnTo>
                  <a:pt x="288759" y="39954"/>
                </a:lnTo>
                <a:lnTo>
                  <a:pt x="311118" y="39475"/>
                </a:lnTo>
                <a:lnTo>
                  <a:pt x="340995" y="39475"/>
                </a:lnTo>
                <a:lnTo>
                  <a:pt x="354341" y="39171"/>
                </a:lnTo>
                <a:lnTo>
                  <a:pt x="361231" y="38379"/>
                </a:lnTo>
                <a:lnTo>
                  <a:pt x="295211" y="38379"/>
                </a:lnTo>
                <a:lnTo>
                  <a:pt x="291710" y="34582"/>
                </a:lnTo>
                <a:lnTo>
                  <a:pt x="283857" y="34582"/>
                </a:lnTo>
                <a:lnTo>
                  <a:pt x="279147" y="34416"/>
                </a:lnTo>
                <a:close/>
              </a:path>
              <a:path w="1008379" h="168909" extrusionOk="0">
                <a:moveTo>
                  <a:pt x="340995" y="39475"/>
                </a:moveTo>
                <a:lnTo>
                  <a:pt x="311118" y="39475"/>
                </a:lnTo>
                <a:lnTo>
                  <a:pt x="332824" y="39662"/>
                </a:lnTo>
                <a:lnTo>
                  <a:pt x="340995" y="39475"/>
                </a:lnTo>
                <a:close/>
              </a:path>
              <a:path w="1008379" h="168909" extrusionOk="0">
                <a:moveTo>
                  <a:pt x="305523" y="33540"/>
                </a:moveTo>
                <a:lnTo>
                  <a:pt x="300062" y="35572"/>
                </a:lnTo>
                <a:lnTo>
                  <a:pt x="298388" y="36220"/>
                </a:lnTo>
                <a:lnTo>
                  <a:pt x="296849" y="37071"/>
                </a:lnTo>
                <a:lnTo>
                  <a:pt x="295211" y="38379"/>
                </a:lnTo>
                <a:lnTo>
                  <a:pt x="361231" y="38379"/>
                </a:lnTo>
                <a:lnTo>
                  <a:pt x="372602" y="37071"/>
                </a:lnTo>
                <a:lnTo>
                  <a:pt x="326440" y="37071"/>
                </a:lnTo>
                <a:lnTo>
                  <a:pt x="322261" y="36220"/>
                </a:lnTo>
                <a:lnTo>
                  <a:pt x="322415" y="36220"/>
                </a:lnTo>
                <a:lnTo>
                  <a:pt x="311737" y="34416"/>
                </a:lnTo>
                <a:lnTo>
                  <a:pt x="311891" y="34416"/>
                </a:lnTo>
                <a:lnTo>
                  <a:pt x="305523" y="33540"/>
                </a:lnTo>
                <a:close/>
              </a:path>
              <a:path w="1008379" h="168909" extrusionOk="0">
                <a:moveTo>
                  <a:pt x="415572" y="19303"/>
                </a:moveTo>
                <a:lnTo>
                  <a:pt x="416232" y="21577"/>
                </a:lnTo>
                <a:lnTo>
                  <a:pt x="420890" y="35572"/>
                </a:lnTo>
                <a:lnTo>
                  <a:pt x="399664" y="37803"/>
                </a:lnTo>
                <a:lnTo>
                  <a:pt x="428214" y="37803"/>
                </a:lnTo>
                <a:lnTo>
                  <a:pt x="431952" y="32791"/>
                </a:lnTo>
                <a:lnTo>
                  <a:pt x="427804" y="28172"/>
                </a:lnTo>
                <a:lnTo>
                  <a:pt x="424159" y="23501"/>
                </a:lnTo>
                <a:lnTo>
                  <a:pt x="423834" y="22529"/>
                </a:lnTo>
                <a:lnTo>
                  <a:pt x="417537" y="22529"/>
                </a:lnTo>
                <a:lnTo>
                  <a:pt x="416636" y="21577"/>
                </a:lnTo>
                <a:lnTo>
                  <a:pt x="415572" y="19303"/>
                </a:lnTo>
                <a:close/>
              </a:path>
              <a:path w="1008379" h="168909" extrusionOk="0">
                <a:moveTo>
                  <a:pt x="337908" y="26695"/>
                </a:moveTo>
                <a:lnTo>
                  <a:pt x="336092" y="31838"/>
                </a:lnTo>
                <a:lnTo>
                  <a:pt x="333540" y="34416"/>
                </a:lnTo>
                <a:lnTo>
                  <a:pt x="326440" y="37071"/>
                </a:lnTo>
                <a:lnTo>
                  <a:pt x="372602" y="37071"/>
                </a:lnTo>
                <a:lnTo>
                  <a:pt x="376135" y="36664"/>
                </a:lnTo>
                <a:lnTo>
                  <a:pt x="384968" y="36664"/>
                </a:lnTo>
                <a:lnTo>
                  <a:pt x="379233" y="36220"/>
                </a:lnTo>
                <a:lnTo>
                  <a:pt x="358884" y="32093"/>
                </a:lnTo>
                <a:lnTo>
                  <a:pt x="337908" y="26695"/>
                </a:lnTo>
                <a:close/>
              </a:path>
              <a:path w="1008379" h="168909" extrusionOk="0">
                <a:moveTo>
                  <a:pt x="290258" y="33007"/>
                </a:moveTo>
                <a:lnTo>
                  <a:pt x="283857" y="34582"/>
                </a:lnTo>
                <a:lnTo>
                  <a:pt x="291710" y="34582"/>
                </a:lnTo>
                <a:lnTo>
                  <a:pt x="290258" y="33007"/>
                </a:lnTo>
                <a:close/>
              </a:path>
              <a:path w="1008379" h="168909" extrusionOk="0">
                <a:moveTo>
                  <a:pt x="423519" y="10706"/>
                </a:moveTo>
                <a:lnTo>
                  <a:pt x="422136" y="10706"/>
                </a:lnTo>
                <a:lnTo>
                  <a:pt x="420992" y="11137"/>
                </a:lnTo>
                <a:lnTo>
                  <a:pt x="420382" y="13881"/>
                </a:lnTo>
                <a:lnTo>
                  <a:pt x="419657" y="17953"/>
                </a:lnTo>
                <a:lnTo>
                  <a:pt x="419544" y="18592"/>
                </a:lnTo>
                <a:lnTo>
                  <a:pt x="419417" y="19303"/>
                </a:lnTo>
                <a:lnTo>
                  <a:pt x="419103" y="21577"/>
                </a:lnTo>
                <a:lnTo>
                  <a:pt x="419049" y="21970"/>
                </a:lnTo>
                <a:lnTo>
                  <a:pt x="417537" y="22529"/>
                </a:lnTo>
                <a:lnTo>
                  <a:pt x="423834" y="22529"/>
                </a:lnTo>
                <a:lnTo>
                  <a:pt x="422302" y="17953"/>
                </a:lnTo>
                <a:lnTo>
                  <a:pt x="423447" y="11137"/>
                </a:lnTo>
                <a:lnTo>
                  <a:pt x="423519" y="10706"/>
                </a:lnTo>
                <a:close/>
              </a:path>
              <a:path w="1008379" h="168909" extrusionOk="0">
                <a:moveTo>
                  <a:pt x="261581" y="19646"/>
                </a:moveTo>
                <a:lnTo>
                  <a:pt x="261594" y="29883"/>
                </a:lnTo>
                <a:lnTo>
                  <a:pt x="266951" y="29883"/>
                </a:lnTo>
                <a:lnTo>
                  <a:pt x="265125" y="27990"/>
                </a:lnTo>
                <a:lnTo>
                  <a:pt x="263194" y="24663"/>
                </a:lnTo>
                <a:lnTo>
                  <a:pt x="261581" y="19646"/>
                </a:lnTo>
                <a:close/>
              </a:path>
              <a:path w="1008379" h="168909" extrusionOk="0">
                <a:moveTo>
                  <a:pt x="18110" y="98501"/>
                </a:moveTo>
                <a:lnTo>
                  <a:pt x="8305" y="100647"/>
                </a:lnTo>
                <a:lnTo>
                  <a:pt x="1384" y="101676"/>
                </a:lnTo>
                <a:lnTo>
                  <a:pt x="2781" y="109029"/>
                </a:lnTo>
                <a:lnTo>
                  <a:pt x="5079" y="116243"/>
                </a:lnTo>
                <a:lnTo>
                  <a:pt x="8242" y="123024"/>
                </a:lnTo>
                <a:lnTo>
                  <a:pt x="8356" y="116395"/>
                </a:lnTo>
                <a:lnTo>
                  <a:pt x="10515" y="109804"/>
                </a:lnTo>
                <a:lnTo>
                  <a:pt x="15074" y="104114"/>
                </a:lnTo>
                <a:lnTo>
                  <a:pt x="18110" y="98501"/>
                </a:lnTo>
                <a:close/>
              </a:path>
              <a:path w="1008379" h="168909" extrusionOk="0">
                <a:moveTo>
                  <a:pt x="15743" y="36601"/>
                </a:moveTo>
                <a:lnTo>
                  <a:pt x="0" y="91071"/>
                </a:lnTo>
                <a:lnTo>
                  <a:pt x="2400" y="85369"/>
                </a:lnTo>
                <a:lnTo>
                  <a:pt x="3886" y="80086"/>
                </a:lnTo>
                <a:lnTo>
                  <a:pt x="4571" y="74714"/>
                </a:lnTo>
                <a:lnTo>
                  <a:pt x="5600" y="70611"/>
                </a:lnTo>
                <a:lnTo>
                  <a:pt x="5726" y="68148"/>
                </a:lnTo>
                <a:lnTo>
                  <a:pt x="5816" y="66370"/>
                </a:lnTo>
                <a:lnTo>
                  <a:pt x="6296" y="62534"/>
                </a:lnTo>
                <a:lnTo>
                  <a:pt x="6350" y="62102"/>
                </a:lnTo>
                <a:lnTo>
                  <a:pt x="9073" y="49961"/>
                </a:lnTo>
                <a:lnTo>
                  <a:pt x="9197" y="49410"/>
                </a:lnTo>
                <a:lnTo>
                  <a:pt x="10744" y="45288"/>
                </a:lnTo>
                <a:lnTo>
                  <a:pt x="12877" y="41389"/>
                </a:lnTo>
                <a:lnTo>
                  <a:pt x="15743" y="36601"/>
                </a:lnTo>
                <a:close/>
              </a:path>
              <a:path w="1008379" h="168909" extrusionOk="0">
                <a:moveTo>
                  <a:pt x="74684" y="35178"/>
                </a:moveTo>
                <a:lnTo>
                  <a:pt x="57888" y="35178"/>
                </a:lnTo>
                <a:lnTo>
                  <a:pt x="61785" y="38138"/>
                </a:lnTo>
                <a:lnTo>
                  <a:pt x="65671" y="44119"/>
                </a:lnTo>
                <a:lnTo>
                  <a:pt x="69532" y="49961"/>
                </a:lnTo>
                <a:lnTo>
                  <a:pt x="72148" y="56946"/>
                </a:lnTo>
                <a:lnTo>
                  <a:pt x="73837" y="63639"/>
                </a:lnTo>
                <a:lnTo>
                  <a:pt x="75096" y="68770"/>
                </a:lnTo>
                <a:lnTo>
                  <a:pt x="75145" y="68973"/>
                </a:lnTo>
                <a:lnTo>
                  <a:pt x="75984" y="74117"/>
                </a:lnTo>
                <a:lnTo>
                  <a:pt x="76504" y="78384"/>
                </a:lnTo>
                <a:lnTo>
                  <a:pt x="77736" y="78828"/>
                </a:lnTo>
                <a:lnTo>
                  <a:pt x="80223" y="80086"/>
                </a:lnTo>
                <a:lnTo>
                  <a:pt x="81572" y="80543"/>
                </a:lnTo>
                <a:lnTo>
                  <a:pt x="82981" y="80911"/>
                </a:lnTo>
                <a:lnTo>
                  <a:pt x="83616" y="76834"/>
                </a:lnTo>
                <a:lnTo>
                  <a:pt x="83642" y="72986"/>
                </a:lnTo>
                <a:lnTo>
                  <a:pt x="83327" y="70611"/>
                </a:lnTo>
                <a:lnTo>
                  <a:pt x="83233" y="69900"/>
                </a:lnTo>
                <a:lnTo>
                  <a:pt x="83045" y="69900"/>
                </a:lnTo>
                <a:lnTo>
                  <a:pt x="82943" y="67436"/>
                </a:lnTo>
                <a:lnTo>
                  <a:pt x="82854" y="64985"/>
                </a:lnTo>
                <a:lnTo>
                  <a:pt x="82748" y="62102"/>
                </a:lnTo>
                <a:lnTo>
                  <a:pt x="82727" y="60197"/>
                </a:lnTo>
                <a:lnTo>
                  <a:pt x="123004" y="52742"/>
                </a:lnTo>
                <a:lnTo>
                  <a:pt x="172683" y="40589"/>
                </a:lnTo>
                <a:lnTo>
                  <a:pt x="77635" y="40589"/>
                </a:lnTo>
                <a:lnTo>
                  <a:pt x="76229" y="36601"/>
                </a:lnTo>
                <a:lnTo>
                  <a:pt x="76109" y="36182"/>
                </a:lnTo>
                <a:lnTo>
                  <a:pt x="75982" y="35625"/>
                </a:lnTo>
                <a:lnTo>
                  <a:pt x="74684" y="35178"/>
                </a:lnTo>
                <a:close/>
              </a:path>
              <a:path w="1008379" h="168909" extrusionOk="0">
                <a:moveTo>
                  <a:pt x="93364" y="27571"/>
                </a:moveTo>
                <a:lnTo>
                  <a:pt x="80456" y="27571"/>
                </a:lnTo>
                <a:lnTo>
                  <a:pt x="75476" y="33410"/>
                </a:lnTo>
                <a:lnTo>
                  <a:pt x="75546" y="33718"/>
                </a:lnTo>
                <a:lnTo>
                  <a:pt x="75639" y="34124"/>
                </a:lnTo>
                <a:lnTo>
                  <a:pt x="75764" y="34670"/>
                </a:lnTo>
                <a:lnTo>
                  <a:pt x="75880" y="35178"/>
                </a:lnTo>
                <a:lnTo>
                  <a:pt x="75982" y="35625"/>
                </a:lnTo>
                <a:lnTo>
                  <a:pt x="81852" y="37642"/>
                </a:lnTo>
                <a:lnTo>
                  <a:pt x="81418" y="37642"/>
                </a:lnTo>
                <a:lnTo>
                  <a:pt x="80772" y="38912"/>
                </a:lnTo>
                <a:lnTo>
                  <a:pt x="80124" y="39649"/>
                </a:lnTo>
                <a:lnTo>
                  <a:pt x="77635" y="40589"/>
                </a:lnTo>
                <a:lnTo>
                  <a:pt x="172683" y="40589"/>
                </a:lnTo>
                <a:lnTo>
                  <a:pt x="178727" y="39179"/>
                </a:lnTo>
                <a:lnTo>
                  <a:pt x="178325" y="38912"/>
                </a:lnTo>
                <a:lnTo>
                  <a:pt x="93017" y="38912"/>
                </a:lnTo>
                <a:lnTo>
                  <a:pt x="93041" y="30594"/>
                </a:lnTo>
                <a:lnTo>
                  <a:pt x="93153" y="29552"/>
                </a:lnTo>
                <a:lnTo>
                  <a:pt x="93267" y="28486"/>
                </a:lnTo>
                <a:lnTo>
                  <a:pt x="93364" y="27571"/>
                </a:lnTo>
                <a:close/>
              </a:path>
              <a:path w="1008379" h="168909" extrusionOk="0">
                <a:moveTo>
                  <a:pt x="107991" y="11083"/>
                </a:moveTo>
                <a:lnTo>
                  <a:pt x="95297" y="11083"/>
                </a:lnTo>
                <a:lnTo>
                  <a:pt x="97551" y="18996"/>
                </a:lnTo>
                <a:lnTo>
                  <a:pt x="97606" y="19190"/>
                </a:lnTo>
                <a:lnTo>
                  <a:pt x="97062" y="24688"/>
                </a:lnTo>
                <a:lnTo>
                  <a:pt x="96943" y="25892"/>
                </a:lnTo>
                <a:lnTo>
                  <a:pt x="94872" y="32105"/>
                </a:lnTo>
                <a:lnTo>
                  <a:pt x="92979" y="38912"/>
                </a:lnTo>
                <a:lnTo>
                  <a:pt x="150079" y="38912"/>
                </a:lnTo>
                <a:lnTo>
                  <a:pt x="146529" y="36182"/>
                </a:lnTo>
                <a:lnTo>
                  <a:pt x="136690" y="36182"/>
                </a:lnTo>
                <a:lnTo>
                  <a:pt x="132003" y="35178"/>
                </a:lnTo>
                <a:lnTo>
                  <a:pt x="128077" y="29209"/>
                </a:lnTo>
                <a:lnTo>
                  <a:pt x="127968" y="29044"/>
                </a:lnTo>
                <a:lnTo>
                  <a:pt x="127190" y="29044"/>
                </a:lnTo>
                <a:lnTo>
                  <a:pt x="126644" y="28486"/>
                </a:lnTo>
                <a:lnTo>
                  <a:pt x="126607" y="28193"/>
                </a:lnTo>
                <a:lnTo>
                  <a:pt x="118801" y="28193"/>
                </a:lnTo>
                <a:lnTo>
                  <a:pt x="107991" y="11083"/>
                </a:lnTo>
                <a:close/>
              </a:path>
              <a:path w="1008379" h="168909" extrusionOk="0">
                <a:moveTo>
                  <a:pt x="166369" y="27889"/>
                </a:moveTo>
                <a:lnTo>
                  <a:pt x="161925" y="29552"/>
                </a:lnTo>
                <a:lnTo>
                  <a:pt x="161165" y="30594"/>
                </a:lnTo>
                <a:lnTo>
                  <a:pt x="160632" y="31241"/>
                </a:lnTo>
                <a:lnTo>
                  <a:pt x="150029" y="38912"/>
                </a:lnTo>
                <a:lnTo>
                  <a:pt x="178325" y="38912"/>
                </a:lnTo>
                <a:lnTo>
                  <a:pt x="177159" y="38138"/>
                </a:lnTo>
                <a:lnTo>
                  <a:pt x="175425" y="36601"/>
                </a:lnTo>
                <a:lnTo>
                  <a:pt x="169964" y="31546"/>
                </a:lnTo>
                <a:lnTo>
                  <a:pt x="166369" y="27889"/>
                </a:lnTo>
                <a:close/>
              </a:path>
              <a:path w="1008379" h="168909" extrusionOk="0">
                <a:moveTo>
                  <a:pt x="183438" y="0"/>
                </a:moveTo>
                <a:lnTo>
                  <a:pt x="180124" y="0"/>
                </a:lnTo>
                <a:lnTo>
                  <a:pt x="179476" y="558"/>
                </a:lnTo>
                <a:lnTo>
                  <a:pt x="178892" y="901"/>
                </a:lnTo>
                <a:lnTo>
                  <a:pt x="177495" y="1422"/>
                </a:lnTo>
                <a:lnTo>
                  <a:pt x="174451" y="1422"/>
                </a:lnTo>
                <a:lnTo>
                  <a:pt x="172478" y="2158"/>
                </a:lnTo>
                <a:lnTo>
                  <a:pt x="171145" y="3187"/>
                </a:lnTo>
                <a:lnTo>
                  <a:pt x="169392" y="5626"/>
                </a:lnTo>
                <a:lnTo>
                  <a:pt x="173891" y="11083"/>
                </a:lnTo>
                <a:lnTo>
                  <a:pt x="178068" y="18311"/>
                </a:lnTo>
                <a:lnTo>
                  <a:pt x="182034" y="27330"/>
                </a:lnTo>
                <a:lnTo>
                  <a:pt x="185657" y="37642"/>
                </a:lnTo>
                <a:lnTo>
                  <a:pt x="192189" y="36182"/>
                </a:lnTo>
                <a:lnTo>
                  <a:pt x="199687" y="34670"/>
                </a:lnTo>
                <a:lnTo>
                  <a:pt x="199838" y="34670"/>
                </a:lnTo>
                <a:lnTo>
                  <a:pt x="202981" y="34124"/>
                </a:lnTo>
                <a:lnTo>
                  <a:pt x="197827" y="34124"/>
                </a:lnTo>
                <a:lnTo>
                  <a:pt x="192768" y="27889"/>
                </a:lnTo>
                <a:lnTo>
                  <a:pt x="192646" y="27737"/>
                </a:lnTo>
                <a:lnTo>
                  <a:pt x="188911" y="19190"/>
                </a:lnTo>
                <a:lnTo>
                  <a:pt x="188826" y="18996"/>
                </a:lnTo>
                <a:lnTo>
                  <a:pt x="186014" y="9629"/>
                </a:lnTo>
                <a:lnTo>
                  <a:pt x="183438" y="0"/>
                </a:lnTo>
                <a:close/>
              </a:path>
              <a:path w="1008379" h="168909" extrusionOk="0">
                <a:moveTo>
                  <a:pt x="18268" y="33410"/>
                </a:moveTo>
                <a:lnTo>
                  <a:pt x="17682" y="33718"/>
                </a:lnTo>
                <a:lnTo>
                  <a:pt x="17373" y="33908"/>
                </a:lnTo>
                <a:lnTo>
                  <a:pt x="15997" y="36182"/>
                </a:lnTo>
                <a:lnTo>
                  <a:pt x="16489" y="35625"/>
                </a:lnTo>
                <a:lnTo>
                  <a:pt x="18268" y="33410"/>
                </a:lnTo>
                <a:close/>
              </a:path>
              <a:path w="1008379" h="168909" extrusionOk="0">
                <a:moveTo>
                  <a:pt x="142984" y="22805"/>
                </a:moveTo>
                <a:lnTo>
                  <a:pt x="142633" y="24688"/>
                </a:lnTo>
                <a:lnTo>
                  <a:pt x="142579" y="25053"/>
                </a:lnTo>
                <a:lnTo>
                  <a:pt x="142454" y="25892"/>
                </a:lnTo>
                <a:lnTo>
                  <a:pt x="142380" y="26390"/>
                </a:lnTo>
                <a:lnTo>
                  <a:pt x="142241" y="26682"/>
                </a:lnTo>
                <a:lnTo>
                  <a:pt x="138391" y="30594"/>
                </a:lnTo>
                <a:lnTo>
                  <a:pt x="142576" y="36182"/>
                </a:lnTo>
                <a:lnTo>
                  <a:pt x="146529" y="36182"/>
                </a:lnTo>
                <a:lnTo>
                  <a:pt x="144564" y="34670"/>
                </a:lnTo>
                <a:lnTo>
                  <a:pt x="142984" y="22805"/>
                </a:lnTo>
                <a:close/>
              </a:path>
              <a:path w="1008379" h="168909" extrusionOk="0">
                <a:moveTo>
                  <a:pt x="75476" y="33410"/>
                </a:moveTo>
                <a:lnTo>
                  <a:pt x="73967" y="35178"/>
                </a:lnTo>
                <a:lnTo>
                  <a:pt x="74684" y="35178"/>
                </a:lnTo>
                <a:lnTo>
                  <a:pt x="75982" y="35625"/>
                </a:lnTo>
                <a:lnTo>
                  <a:pt x="75880" y="35178"/>
                </a:lnTo>
                <a:lnTo>
                  <a:pt x="75764" y="34670"/>
                </a:lnTo>
                <a:lnTo>
                  <a:pt x="75639" y="34124"/>
                </a:lnTo>
                <a:lnTo>
                  <a:pt x="75546" y="33718"/>
                </a:lnTo>
                <a:lnTo>
                  <a:pt x="75476" y="33410"/>
                </a:lnTo>
                <a:close/>
              </a:path>
              <a:path w="1008379" h="168909" extrusionOk="0">
                <a:moveTo>
                  <a:pt x="93459" y="26682"/>
                </a:moveTo>
                <a:lnTo>
                  <a:pt x="35187" y="26682"/>
                </a:lnTo>
                <a:lnTo>
                  <a:pt x="42684" y="27571"/>
                </a:lnTo>
                <a:lnTo>
                  <a:pt x="46893" y="29044"/>
                </a:lnTo>
                <a:lnTo>
                  <a:pt x="47299" y="29209"/>
                </a:lnTo>
                <a:lnTo>
                  <a:pt x="52395" y="33718"/>
                </a:lnTo>
                <a:lnTo>
                  <a:pt x="52573" y="33718"/>
                </a:lnTo>
                <a:lnTo>
                  <a:pt x="58320" y="35178"/>
                </a:lnTo>
                <a:lnTo>
                  <a:pt x="73967" y="35178"/>
                </a:lnTo>
                <a:lnTo>
                  <a:pt x="75476" y="33410"/>
                </a:lnTo>
                <a:lnTo>
                  <a:pt x="75050" y="31546"/>
                </a:lnTo>
                <a:lnTo>
                  <a:pt x="74980" y="31241"/>
                </a:lnTo>
                <a:lnTo>
                  <a:pt x="78722" y="28193"/>
                </a:lnTo>
                <a:lnTo>
                  <a:pt x="79425" y="27889"/>
                </a:lnTo>
                <a:lnTo>
                  <a:pt x="80272" y="27571"/>
                </a:lnTo>
                <a:lnTo>
                  <a:pt x="93364" y="27571"/>
                </a:lnTo>
                <a:lnTo>
                  <a:pt x="93459" y="26682"/>
                </a:lnTo>
                <a:close/>
              </a:path>
              <a:path w="1008379" h="168909" extrusionOk="0">
                <a:moveTo>
                  <a:pt x="197789" y="22199"/>
                </a:moveTo>
                <a:lnTo>
                  <a:pt x="197827" y="34124"/>
                </a:lnTo>
                <a:lnTo>
                  <a:pt x="202981" y="34124"/>
                </a:lnTo>
                <a:lnTo>
                  <a:pt x="205320" y="33718"/>
                </a:lnTo>
                <a:lnTo>
                  <a:pt x="203166" y="29209"/>
                </a:lnTo>
                <a:lnTo>
                  <a:pt x="201376" y="25053"/>
                </a:lnTo>
                <a:lnTo>
                  <a:pt x="201304" y="24886"/>
                </a:lnTo>
                <a:lnTo>
                  <a:pt x="201218" y="24688"/>
                </a:lnTo>
                <a:lnTo>
                  <a:pt x="197789" y="22199"/>
                </a:lnTo>
                <a:close/>
              </a:path>
              <a:path w="1008379" h="168909" extrusionOk="0">
                <a:moveTo>
                  <a:pt x="103854" y="4533"/>
                </a:moveTo>
                <a:lnTo>
                  <a:pt x="102962" y="4533"/>
                </a:lnTo>
                <a:lnTo>
                  <a:pt x="73952" y="6248"/>
                </a:lnTo>
                <a:lnTo>
                  <a:pt x="25113" y="24886"/>
                </a:lnTo>
                <a:lnTo>
                  <a:pt x="18268" y="33410"/>
                </a:lnTo>
                <a:lnTo>
                  <a:pt x="20298" y="32105"/>
                </a:lnTo>
                <a:lnTo>
                  <a:pt x="24904" y="29209"/>
                </a:lnTo>
                <a:lnTo>
                  <a:pt x="25638" y="28689"/>
                </a:lnTo>
                <a:lnTo>
                  <a:pt x="26581" y="28193"/>
                </a:lnTo>
                <a:lnTo>
                  <a:pt x="30632" y="26682"/>
                </a:lnTo>
                <a:lnTo>
                  <a:pt x="93459" y="26682"/>
                </a:lnTo>
                <a:lnTo>
                  <a:pt x="93544" y="25892"/>
                </a:lnTo>
                <a:lnTo>
                  <a:pt x="93657" y="24886"/>
                </a:lnTo>
                <a:lnTo>
                  <a:pt x="94459" y="19190"/>
                </a:lnTo>
                <a:lnTo>
                  <a:pt x="94583" y="18311"/>
                </a:lnTo>
                <a:lnTo>
                  <a:pt x="94697" y="17267"/>
                </a:lnTo>
                <a:lnTo>
                  <a:pt x="95203" y="11620"/>
                </a:lnTo>
                <a:lnTo>
                  <a:pt x="95251" y="11083"/>
                </a:lnTo>
                <a:lnTo>
                  <a:pt x="107991" y="11083"/>
                </a:lnTo>
                <a:lnTo>
                  <a:pt x="103854" y="4533"/>
                </a:lnTo>
                <a:close/>
              </a:path>
              <a:path w="1008379" h="168909" extrusionOk="0">
                <a:moveTo>
                  <a:pt x="131963" y="26390"/>
                </a:moveTo>
                <a:lnTo>
                  <a:pt x="126377" y="26390"/>
                </a:lnTo>
                <a:lnTo>
                  <a:pt x="127031" y="27571"/>
                </a:lnTo>
                <a:lnTo>
                  <a:pt x="127414" y="28193"/>
                </a:lnTo>
                <a:lnTo>
                  <a:pt x="128106" y="29044"/>
                </a:lnTo>
                <a:lnTo>
                  <a:pt x="127571" y="29044"/>
                </a:lnTo>
                <a:lnTo>
                  <a:pt x="128780" y="28689"/>
                </a:lnTo>
                <a:lnTo>
                  <a:pt x="128650" y="28689"/>
                </a:lnTo>
                <a:lnTo>
                  <a:pt x="130595" y="27330"/>
                </a:lnTo>
                <a:lnTo>
                  <a:pt x="131380" y="27025"/>
                </a:lnTo>
                <a:lnTo>
                  <a:pt x="132156" y="27025"/>
                </a:lnTo>
                <a:lnTo>
                  <a:pt x="132052" y="26682"/>
                </a:lnTo>
                <a:lnTo>
                  <a:pt x="131963" y="26390"/>
                </a:lnTo>
                <a:close/>
              </a:path>
              <a:path w="1008379" h="168909" extrusionOk="0">
                <a:moveTo>
                  <a:pt x="122932" y="3530"/>
                </a:moveTo>
                <a:lnTo>
                  <a:pt x="120147" y="3530"/>
                </a:lnTo>
                <a:lnTo>
                  <a:pt x="114807" y="3848"/>
                </a:lnTo>
                <a:lnTo>
                  <a:pt x="116014" y="11083"/>
                </a:lnTo>
                <a:lnTo>
                  <a:pt x="118352" y="17267"/>
                </a:lnTo>
                <a:lnTo>
                  <a:pt x="119733" y="22199"/>
                </a:lnTo>
                <a:lnTo>
                  <a:pt x="119833" y="22555"/>
                </a:lnTo>
                <a:lnTo>
                  <a:pt x="119903" y="22805"/>
                </a:lnTo>
                <a:lnTo>
                  <a:pt x="119228" y="25892"/>
                </a:lnTo>
                <a:lnTo>
                  <a:pt x="119119" y="26390"/>
                </a:lnTo>
                <a:lnTo>
                  <a:pt x="119055" y="26682"/>
                </a:lnTo>
                <a:lnTo>
                  <a:pt x="118980" y="27025"/>
                </a:lnTo>
                <a:lnTo>
                  <a:pt x="118914" y="27330"/>
                </a:lnTo>
                <a:lnTo>
                  <a:pt x="118825" y="27737"/>
                </a:lnTo>
                <a:lnTo>
                  <a:pt x="118725" y="28193"/>
                </a:lnTo>
                <a:lnTo>
                  <a:pt x="126607" y="28193"/>
                </a:lnTo>
                <a:lnTo>
                  <a:pt x="126497" y="27330"/>
                </a:lnTo>
                <a:lnTo>
                  <a:pt x="126377" y="26390"/>
                </a:lnTo>
                <a:lnTo>
                  <a:pt x="131963" y="26390"/>
                </a:lnTo>
                <a:lnTo>
                  <a:pt x="128943" y="16446"/>
                </a:lnTo>
                <a:lnTo>
                  <a:pt x="123621" y="16116"/>
                </a:lnTo>
                <a:lnTo>
                  <a:pt x="123375" y="11620"/>
                </a:lnTo>
                <a:lnTo>
                  <a:pt x="123266" y="9629"/>
                </a:lnTo>
                <a:lnTo>
                  <a:pt x="123180" y="8053"/>
                </a:lnTo>
                <a:lnTo>
                  <a:pt x="123081" y="6248"/>
                </a:lnTo>
                <a:lnTo>
                  <a:pt x="122969" y="4203"/>
                </a:lnTo>
                <a:lnTo>
                  <a:pt x="122932" y="3530"/>
                </a:lnTo>
                <a:close/>
              </a:path>
              <a:path w="1008379" h="168909" extrusionOk="0">
                <a:moveTo>
                  <a:pt x="130614" y="3187"/>
                </a:moveTo>
                <a:lnTo>
                  <a:pt x="126552" y="3187"/>
                </a:lnTo>
                <a:lnTo>
                  <a:pt x="127495" y="4203"/>
                </a:lnTo>
                <a:lnTo>
                  <a:pt x="128549" y="4533"/>
                </a:lnTo>
                <a:lnTo>
                  <a:pt x="130721" y="3708"/>
                </a:lnTo>
                <a:lnTo>
                  <a:pt x="130614" y="3187"/>
                </a:lnTo>
                <a:close/>
              </a:path>
              <a:path w="1008379" h="168909" extrusionOk="0">
                <a:moveTo>
                  <a:pt x="160121" y="1181"/>
                </a:moveTo>
                <a:lnTo>
                  <a:pt x="150931" y="1727"/>
                </a:lnTo>
                <a:lnTo>
                  <a:pt x="152794" y="1727"/>
                </a:lnTo>
                <a:lnTo>
                  <a:pt x="154132" y="2616"/>
                </a:lnTo>
                <a:lnTo>
                  <a:pt x="153907" y="2616"/>
                </a:lnTo>
                <a:lnTo>
                  <a:pt x="156235" y="3530"/>
                </a:lnTo>
                <a:lnTo>
                  <a:pt x="158673" y="2616"/>
                </a:lnTo>
                <a:lnTo>
                  <a:pt x="159276" y="2158"/>
                </a:lnTo>
                <a:lnTo>
                  <a:pt x="159678" y="1727"/>
                </a:lnTo>
                <a:lnTo>
                  <a:pt x="160121" y="1181"/>
                </a:lnTo>
                <a:close/>
              </a:path>
            </a:pathLst>
          </a:custGeom>
          <a:solidFill>
            <a:srgbClr val="BAA1B9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4093128" y="580863"/>
            <a:ext cx="7620" cy="13335"/>
          </a:xfrm>
          <a:custGeom>
            <a:avLst/>
            <a:gdLst/>
            <a:ahLst/>
            <a:cxnLst/>
            <a:rect l="l" t="t" r="r" b="b"/>
            <a:pathLst>
              <a:path w="7620" h="13334" extrusionOk="0">
                <a:moveTo>
                  <a:pt x="1852" y="8155"/>
                </a:moveTo>
                <a:lnTo>
                  <a:pt x="2031" y="8940"/>
                </a:lnTo>
                <a:lnTo>
                  <a:pt x="3505" y="13119"/>
                </a:lnTo>
                <a:lnTo>
                  <a:pt x="5994" y="12179"/>
                </a:lnTo>
                <a:lnTo>
                  <a:pt x="6642" y="11442"/>
                </a:lnTo>
                <a:lnTo>
                  <a:pt x="7353" y="10045"/>
                </a:lnTo>
                <a:lnTo>
                  <a:pt x="1852" y="8155"/>
                </a:lnTo>
                <a:close/>
              </a:path>
              <a:path w="7620" h="13334" extrusionOk="0">
                <a:moveTo>
                  <a:pt x="1346" y="5940"/>
                </a:moveTo>
                <a:lnTo>
                  <a:pt x="0" y="7518"/>
                </a:lnTo>
                <a:lnTo>
                  <a:pt x="1852" y="8155"/>
                </a:lnTo>
                <a:lnTo>
                  <a:pt x="1346" y="5940"/>
                </a:lnTo>
                <a:close/>
              </a:path>
              <a:path w="7620" h="13334" extrusionOk="0">
                <a:moveTo>
                  <a:pt x="5860" y="647"/>
                </a:moveTo>
                <a:lnTo>
                  <a:pt x="4686" y="647"/>
                </a:lnTo>
                <a:lnTo>
                  <a:pt x="850" y="3771"/>
                </a:lnTo>
                <a:lnTo>
                  <a:pt x="1346" y="5940"/>
                </a:lnTo>
                <a:lnTo>
                  <a:pt x="5860" y="647"/>
                </a:lnTo>
                <a:close/>
              </a:path>
              <a:path w="7620" h="13334" extrusionOk="0">
                <a:moveTo>
                  <a:pt x="6413" y="0"/>
                </a:moveTo>
                <a:lnTo>
                  <a:pt x="5105" y="495"/>
                </a:lnTo>
                <a:lnTo>
                  <a:pt x="5990" y="495"/>
                </a:lnTo>
                <a:lnTo>
                  <a:pt x="6413" y="0"/>
                </a:lnTo>
                <a:close/>
              </a:path>
            </a:pathLst>
          </a:custGeom>
          <a:solidFill>
            <a:srgbClr val="00AEEF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4018391" y="437577"/>
            <a:ext cx="1280795" cy="328930"/>
          </a:xfrm>
          <a:custGeom>
            <a:avLst/>
            <a:gdLst/>
            <a:ahLst/>
            <a:cxnLst/>
            <a:rect l="l" t="t" r="r" b="b"/>
            <a:pathLst>
              <a:path w="1280795" h="328930" extrusionOk="0">
                <a:moveTo>
                  <a:pt x="1041004" y="309880"/>
                </a:moveTo>
                <a:lnTo>
                  <a:pt x="1018235" y="309880"/>
                </a:lnTo>
                <a:lnTo>
                  <a:pt x="1019867" y="314959"/>
                </a:lnTo>
                <a:lnTo>
                  <a:pt x="1023794" y="322580"/>
                </a:lnTo>
                <a:lnTo>
                  <a:pt x="1028393" y="327659"/>
                </a:lnTo>
                <a:lnTo>
                  <a:pt x="1032040" y="328930"/>
                </a:lnTo>
                <a:lnTo>
                  <a:pt x="1030109" y="316230"/>
                </a:lnTo>
                <a:lnTo>
                  <a:pt x="1030871" y="313690"/>
                </a:lnTo>
                <a:lnTo>
                  <a:pt x="1032052" y="313690"/>
                </a:lnTo>
                <a:lnTo>
                  <a:pt x="1033614" y="312420"/>
                </a:lnTo>
                <a:lnTo>
                  <a:pt x="1038313" y="312420"/>
                </a:lnTo>
                <a:lnTo>
                  <a:pt x="1039875" y="311150"/>
                </a:lnTo>
                <a:lnTo>
                  <a:pt x="1040498" y="311150"/>
                </a:lnTo>
                <a:lnTo>
                  <a:pt x="1041004" y="309880"/>
                </a:lnTo>
                <a:close/>
              </a:path>
              <a:path w="1280795" h="328930" extrusionOk="0">
                <a:moveTo>
                  <a:pt x="914768" y="320040"/>
                </a:moveTo>
                <a:lnTo>
                  <a:pt x="913460" y="320040"/>
                </a:lnTo>
                <a:lnTo>
                  <a:pt x="914006" y="321309"/>
                </a:lnTo>
                <a:lnTo>
                  <a:pt x="914450" y="322580"/>
                </a:lnTo>
                <a:lnTo>
                  <a:pt x="914819" y="322580"/>
                </a:lnTo>
                <a:lnTo>
                  <a:pt x="914768" y="320040"/>
                </a:lnTo>
                <a:close/>
              </a:path>
              <a:path w="1280795" h="328930" extrusionOk="0">
                <a:moveTo>
                  <a:pt x="355460" y="312420"/>
                </a:moveTo>
                <a:lnTo>
                  <a:pt x="348703" y="312420"/>
                </a:lnTo>
                <a:lnTo>
                  <a:pt x="350519" y="313690"/>
                </a:lnTo>
                <a:lnTo>
                  <a:pt x="352882" y="321309"/>
                </a:lnTo>
                <a:lnTo>
                  <a:pt x="355460" y="312420"/>
                </a:lnTo>
                <a:close/>
              </a:path>
              <a:path w="1280795" h="328930" extrusionOk="0">
                <a:moveTo>
                  <a:pt x="1138377" y="312420"/>
                </a:moveTo>
                <a:lnTo>
                  <a:pt x="1115821" y="312420"/>
                </a:lnTo>
                <a:lnTo>
                  <a:pt x="1118196" y="321309"/>
                </a:lnTo>
                <a:lnTo>
                  <a:pt x="1120292" y="318770"/>
                </a:lnTo>
                <a:lnTo>
                  <a:pt x="1122578" y="317499"/>
                </a:lnTo>
                <a:lnTo>
                  <a:pt x="1127785" y="314959"/>
                </a:lnTo>
                <a:lnTo>
                  <a:pt x="1130757" y="314959"/>
                </a:lnTo>
                <a:lnTo>
                  <a:pt x="1133817" y="313690"/>
                </a:lnTo>
                <a:lnTo>
                  <a:pt x="1136141" y="313690"/>
                </a:lnTo>
                <a:lnTo>
                  <a:pt x="1138377" y="312420"/>
                </a:lnTo>
                <a:close/>
              </a:path>
              <a:path w="1280795" h="328930" extrusionOk="0">
                <a:moveTo>
                  <a:pt x="1052461" y="293370"/>
                </a:moveTo>
                <a:lnTo>
                  <a:pt x="880783" y="293370"/>
                </a:lnTo>
                <a:lnTo>
                  <a:pt x="888762" y="303530"/>
                </a:lnTo>
                <a:lnTo>
                  <a:pt x="896840" y="309880"/>
                </a:lnTo>
                <a:lnTo>
                  <a:pt x="905059" y="314959"/>
                </a:lnTo>
                <a:lnTo>
                  <a:pt x="913460" y="320040"/>
                </a:lnTo>
                <a:lnTo>
                  <a:pt x="913015" y="318770"/>
                </a:lnTo>
                <a:lnTo>
                  <a:pt x="912494" y="316230"/>
                </a:lnTo>
                <a:lnTo>
                  <a:pt x="910856" y="311150"/>
                </a:lnTo>
                <a:lnTo>
                  <a:pt x="909688" y="307340"/>
                </a:lnTo>
                <a:lnTo>
                  <a:pt x="908888" y="307340"/>
                </a:lnTo>
                <a:lnTo>
                  <a:pt x="910259" y="306070"/>
                </a:lnTo>
                <a:lnTo>
                  <a:pt x="911669" y="304800"/>
                </a:lnTo>
                <a:lnTo>
                  <a:pt x="918298" y="302259"/>
                </a:lnTo>
                <a:lnTo>
                  <a:pt x="961910" y="302259"/>
                </a:lnTo>
                <a:lnTo>
                  <a:pt x="964361" y="300990"/>
                </a:lnTo>
                <a:lnTo>
                  <a:pt x="1052946" y="300990"/>
                </a:lnTo>
                <a:lnTo>
                  <a:pt x="1052431" y="297492"/>
                </a:lnTo>
                <a:lnTo>
                  <a:pt x="1052461" y="293370"/>
                </a:lnTo>
                <a:close/>
              </a:path>
              <a:path w="1280795" h="328930" extrusionOk="0">
                <a:moveTo>
                  <a:pt x="1078534" y="317499"/>
                </a:moveTo>
                <a:lnTo>
                  <a:pt x="1078344" y="317499"/>
                </a:lnTo>
                <a:lnTo>
                  <a:pt x="1078204" y="318770"/>
                </a:lnTo>
                <a:lnTo>
                  <a:pt x="1078141" y="320040"/>
                </a:lnTo>
                <a:lnTo>
                  <a:pt x="1078534" y="317499"/>
                </a:lnTo>
                <a:close/>
              </a:path>
              <a:path w="1280795" h="328930" extrusionOk="0">
                <a:moveTo>
                  <a:pt x="368249" y="304800"/>
                </a:moveTo>
                <a:lnTo>
                  <a:pt x="317093" y="304800"/>
                </a:lnTo>
                <a:lnTo>
                  <a:pt x="320166" y="307340"/>
                </a:lnTo>
                <a:lnTo>
                  <a:pt x="327037" y="314959"/>
                </a:lnTo>
                <a:lnTo>
                  <a:pt x="330809" y="317499"/>
                </a:lnTo>
                <a:lnTo>
                  <a:pt x="335203" y="316230"/>
                </a:lnTo>
                <a:lnTo>
                  <a:pt x="336003" y="316230"/>
                </a:lnTo>
                <a:lnTo>
                  <a:pt x="336791" y="314959"/>
                </a:lnTo>
                <a:lnTo>
                  <a:pt x="335800" y="311150"/>
                </a:lnTo>
                <a:lnTo>
                  <a:pt x="355828" y="311150"/>
                </a:lnTo>
                <a:lnTo>
                  <a:pt x="356933" y="307340"/>
                </a:lnTo>
                <a:lnTo>
                  <a:pt x="366661" y="307340"/>
                </a:lnTo>
                <a:lnTo>
                  <a:pt x="368249" y="304800"/>
                </a:lnTo>
                <a:close/>
              </a:path>
              <a:path w="1280795" h="328930" extrusionOk="0">
                <a:moveTo>
                  <a:pt x="355828" y="311150"/>
                </a:moveTo>
                <a:lnTo>
                  <a:pt x="335800" y="311150"/>
                </a:lnTo>
                <a:lnTo>
                  <a:pt x="338327" y="316230"/>
                </a:lnTo>
                <a:lnTo>
                  <a:pt x="340283" y="317499"/>
                </a:lnTo>
                <a:lnTo>
                  <a:pt x="342912" y="316230"/>
                </a:lnTo>
                <a:lnTo>
                  <a:pt x="346176" y="313690"/>
                </a:lnTo>
                <a:lnTo>
                  <a:pt x="348703" y="312420"/>
                </a:lnTo>
                <a:lnTo>
                  <a:pt x="355460" y="312420"/>
                </a:lnTo>
                <a:lnTo>
                  <a:pt x="355828" y="311150"/>
                </a:lnTo>
                <a:close/>
              </a:path>
              <a:path w="1280795" h="328930" extrusionOk="0">
                <a:moveTo>
                  <a:pt x="1089699" y="292100"/>
                </a:moveTo>
                <a:lnTo>
                  <a:pt x="1055484" y="292100"/>
                </a:lnTo>
                <a:lnTo>
                  <a:pt x="1060405" y="293370"/>
                </a:lnTo>
                <a:lnTo>
                  <a:pt x="1061918" y="295909"/>
                </a:lnTo>
                <a:lnTo>
                  <a:pt x="1063090" y="298450"/>
                </a:lnTo>
                <a:lnTo>
                  <a:pt x="1066990" y="302259"/>
                </a:lnTo>
                <a:lnTo>
                  <a:pt x="1072349" y="307340"/>
                </a:lnTo>
                <a:lnTo>
                  <a:pt x="1073943" y="312420"/>
                </a:lnTo>
                <a:lnTo>
                  <a:pt x="1078520" y="312420"/>
                </a:lnTo>
                <a:lnTo>
                  <a:pt x="1078534" y="317499"/>
                </a:lnTo>
                <a:lnTo>
                  <a:pt x="1078915" y="316230"/>
                </a:lnTo>
                <a:lnTo>
                  <a:pt x="1079525" y="316230"/>
                </a:lnTo>
                <a:lnTo>
                  <a:pt x="1081354" y="314959"/>
                </a:lnTo>
                <a:lnTo>
                  <a:pt x="1090371" y="314959"/>
                </a:lnTo>
                <a:lnTo>
                  <a:pt x="1091882" y="311150"/>
                </a:lnTo>
                <a:lnTo>
                  <a:pt x="1091761" y="309880"/>
                </a:lnTo>
                <a:lnTo>
                  <a:pt x="1091641" y="308609"/>
                </a:lnTo>
                <a:lnTo>
                  <a:pt x="1091520" y="307340"/>
                </a:lnTo>
                <a:lnTo>
                  <a:pt x="1091399" y="306070"/>
                </a:lnTo>
                <a:lnTo>
                  <a:pt x="1091279" y="304800"/>
                </a:lnTo>
                <a:lnTo>
                  <a:pt x="1091158" y="303530"/>
                </a:lnTo>
                <a:lnTo>
                  <a:pt x="1089699" y="292100"/>
                </a:lnTo>
                <a:close/>
              </a:path>
              <a:path w="1280795" h="328930" extrusionOk="0">
                <a:moveTo>
                  <a:pt x="366661" y="307340"/>
                </a:moveTo>
                <a:lnTo>
                  <a:pt x="356933" y="307340"/>
                </a:lnTo>
                <a:lnTo>
                  <a:pt x="358127" y="314959"/>
                </a:lnTo>
                <a:lnTo>
                  <a:pt x="359435" y="316230"/>
                </a:lnTo>
                <a:lnTo>
                  <a:pt x="362203" y="314959"/>
                </a:lnTo>
                <a:lnTo>
                  <a:pt x="363639" y="312420"/>
                </a:lnTo>
                <a:lnTo>
                  <a:pt x="366661" y="307340"/>
                </a:lnTo>
                <a:close/>
              </a:path>
              <a:path w="1280795" h="328930" extrusionOk="0">
                <a:moveTo>
                  <a:pt x="405736" y="307340"/>
                </a:moveTo>
                <a:lnTo>
                  <a:pt x="405887" y="308609"/>
                </a:lnTo>
                <a:lnTo>
                  <a:pt x="407098" y="316230"/>
                </a:lnTo>
                <a:lnTo>
                  <a:pt x="406979" y="311150"/>
                </a:lnTo>
                <a:lnTo>
                  <a:pt x="406919" y="308609"/>
                </a:lnTo>
                <a:lnTo>
                  <a:pt x="405736" y="307340"/>
                </a:lnTo>
                <a:close/>
              </a:path>
              <a:path w="1280795" h="328930" extrusionOk="0">
                <a:moveTo>
                  <a:pt x="957713" y="306070"/>
                </a:moveTo>
                <a:lnTo>
                  <a:pt x="950048" y="306070"/>
                </a:lnTo>
                <a:lnTo>
                  <a:pt x="950112" y="313690"/>
                </a:lnTo>
                <a:lnTo>
                  <a:pt x="950417" y="316230"/>
                </a:lnTo>
                <a:lnTo>
                  <a:pt x="951191" y="316230"/>
                </a:lnTo>
                <a:lnTo>
                  <a:pt x="953757" y="314959"/>
                </a:lnTo>
                <a:lnTo>
                  <a:pt x="955179" y="312420"/>
                </a:lnTo>
                <a:lnTo>
                  <a:pt x="957338" y="307340"/>
                </a:lnTo>
                <a:lnTo>
                  <a:pt x="957713" y="306070"/>
                </a:lnTo>
                <a:close/>
              </a:path>
              <a:path w="1280795" h="328930" extrusionOk="0">
                <a:moveTo>
                  <a:pt x="1035354" y="307340"/>
                </a:moveTo>
                <a:lnTo>
                  <a:pt x="972210" y="307340"/>
                </a:lnTo>
                <a:lnTo>
                  <a:pt x="979833" y="311150"/>
                </a:lnTo>
                <a:lnTo>
                  <a:pt x="989658" y="314959"/>
                </a:lnTo>
                <a:lnTo>
                  <a:pt x="1000433" y="316230"/>
                </a:lnTo>
                <a:lnTo>
                  <a:pt x="1010907" y="314959"/>
                </a:lnTo>
                <a:lnTo>
                  <a:pt x="1013548" y="313690"/>
                </a:lnTo>
                <a:lnTo>
                  <a:pt x="1016025" y="312420"/>
                </a:lnTo>
                <a:lnTo>
                  <a:pt x="1018235" y="309880"/>
                </a:lnTo>
                <a:lnTo>
                  <a:pt x="1037628" y="309880"/>
                </a:lnTo>
                <a:lnTo>
                  <a:pt x="1035507" y="308609"/>
                </a:lnTo>
                <a:lnTo>
                  <a:pt x="1035354" y="307340"/>
                </a:lnTo>
                <a:close/>
              </a:path>
              <a:path w="1280795" h="328930" extrusionOk="0">
                <a:moveTo>
                  <a:pt x="1090371" y="314959"/>
                </a:moveTo>
                <a:lnTo>
                  <a:pt x="1082713" y="314959"/>
                </a:lnTo>
                <a:lnTo>
                  <a:pt x="1086929" y="316230"/>
                </a:lnTo>
                <a:lnTo>
                  <a:pt x="1090371" y="314959"/>
                </a:lnTo>
                <a:close/>
              </a:path>
              <a:path w="1280795" h="328930" extrusionOk="0">
                <a:moveTo>
                  <a:pt x="1151437" y="304800"/>
                </a:moveTo>
                <a:lnTo>
                  <a:pt x="1101915" y="304800"/>
                </a:lnTo>
                <a:lnTo>
                  <a:pt x="1102018" y="306070"/>
                </a:lnTo>
                <a:lnTo>
                  <a:pt x="1102121" y="307340"/>
                </a:lnTo>
                <a:lnTo>
                  <a:pt x="1102225" y="308609"/>
                </a:lnTo>
                <a:lnTo>
                  <a:pt x="1102328" y="309880"/>
                </a:lnTo>
                <a:lnTo>
                  <a:pt x="1102431" y="311150"/>
                </a:lnTo>
                <a:lnTo>
                  <a:pt x="1102534" y="312420"/>
                </a:lnTo>
                <a:lnTo>
                  <a:pt x="1102637" y="313690"/>
                </a:lnTo>
                <a:lnTo>
                  <a:pt x="1102740" y="314959"/>
                </a:lnTo>
                <a:lnTo>
                  <a:pt x="1104811" y="316230"/>
                </a:lnTo>
                <a:lnTo>
                  <a:pt x="1107846" y="314959"/>
                </a:lnTo>
                <a:lnTo>
                  <a:pt x="1109916" y="313690"/>
                </a:lnTo>
                <a:lnTo>
                  <a:pt x="1113053" y="312420"/>
                </a:lnTo>
                <a:lnTo>
                  <a:pt x="1138377" y="312420"/>
                </a:lnTo>
                <a:lnTo>
                  <a:pt x="1146454" y="309880"/>
                </a:lnTo>
                <a:lnTo>
                  <a:pt x="1151140" y="306070"/>
                </a:lnTo>
                <a:lnTo>
                  <a:pt x="1151437" y="304800"/>
                </a:lnTo>
                <a:close/>
              </a:path>
              <a:path w="1280795" h="328930" extrusionOk="0">
                <a:moveTo>
                  <a:pt x="1056170" y="309880"/>
                </a:moveTo>
                <a:lnTo>
                  <a:pt x="1041717" y="309880"/>
                </a:lnTo>
                <a:lnTo>
                  <a:pt x="1048550" y="314959"/>
                </a:lnTo>
                <a:lnTo>
                  <a:pt x="1053299" y="313690"/>
                </a:lnTo>
                <a:lnTo>
                  <a:pt x="1054798" y="312420"/>
                </a:lnTo>
                <a:lnTo>
                  <a:pt x="1056170" y="309880"/>
                </a:lnTo>
                <a:close/>
              </a:path>
              <a:path w="1280795" h="328930" extrusionOk="0">
                <a:moveTo>
                  <a:pt x="402526" y="303530"/>
                </a:moveTo>
                <a:lnTo>
                  <a:pt x="371043" y="303530"/>
                </a:lnTo>
                <a:lnTo>
                  <a:pt x="373405" y="306070"/>
                </a:lnTo>
                <a:lnTo>
                  <a:pt x="373405" y="311150"/>
                </a:lnTo>
                <a:lnTo>
                  <a:pt x="375018" y="312420"/>
                </a:lnTo>
                <a:lnTo>
                  <a:pt x="376364" y="313690"/>
                </a:lnTo>
                <a:lnTo>
                  <a:pt x="378726" y="312420"/>
                </a:lnTo>
                <a:lnTo>
                  <a:pt x="382816" y="308609"/>
                </a:lnTo>
                <a:lnTo>
                  <a:pt x="384911" y="307340"/>
                </a:lnTo>
                <a:lnTo>
                  <a:pt x="387337" y="307340"/>
                </a:lnTo>
                <a:lnTo>
                  <a:pt x="387527" y="306070"/>
                </a:lnTo>
                <a:lnTo>
                  <a:pt x="404553" y="306070"/>
                </a:lnTo>
                <a:lnTo>
                  <a:pt x="403371" y="304800"/>
                </a:lnTo>
                <a:lnTo>
                  <a:pt x="402526" y="303530"/>
                </a:lnTo>
                <a:close/>
              </a:path>
              <a:path w="1280795" h="328930" extrusionOk="0">
                <a:moveTo>
                  <a:pt x="961910" y="302259"/>
                </a:moveTo>
                <a:lnTo>
                  <a:pt x="918298" y="302259"/>
                </a:lnTo>
                <a:lnTo>
                  <a:pt x="923759" y="304800"/>
                </a:lnTo>
                <a:lnTo>
                  <a:pt x="934415" y="309880"/>
                </a:lnTo>
                <a:lnTo>
                  <a:pt x="939596" y="313690"/>
                </a:lnTo>
                <a:lnTo>
                  <a:pt x="946315" y="311150"/>
                </a:lnTo>
                <a:lnTo>
                  <a:pt x="948245" y="308609"/>
                </a:lnTo>
                <a:lnTo>
                  <a:pt x="950048" y="306070"/>
                </a:lnTo>
                <a:lnTo>
                  <a:pt x="957713" y="306070"/>
                </a:lnTo>
                <a:lnTo>
                  <a:pt x="958087" y="304800"/>
                </a:lnTo>
                <a:lnTo>
                  <a:pt x="959916" y="303530"/>
                </a:lnTo>
                <a:lnTo>
                  <a:pt x="961567" y="303530"/>
                </a:lnTo>
                <a:lnTo>
                  <a:pt x="961910" y="302259"/>
                </a:lnTo>
                <a:close/>
              </a:path>
              <a:path w="1280795" h="328930" extrusionOk="0">
                <a:moveTo>
                  <a:pt x="1035557" y="312420"/>
                </a:moveTo>
                <a:lnTo>
                  <a:pt x="1034592" y="312420"/>
                </a:lnTo>
                <a:lnTo>
                  <a:pt x="1035024" y="313690"/>
                </a:lnTo>
                <a:lnTo>
                  <a:pt x="1035329" y="313690"/>
                </a:lnTo>
                <a:lnTo>
                  <a:pt x="1035557" y="312420"/>
                </a:lnTo>
                <a:close/>
              </a:path>
              <a:path w="1280795" h="328930" extrusionOk="0">
                <a:moveTo>
                  <a:pt x="1052946" y="300990"/>
                </a:moveTo>
                <a:lnTo>
                  <a:pt x="964361" y="300990"/>
                </a:lnTo>
                <a:lnTo>
                  <a:pt x="968654" y="308609"/>
                </a:lnTo>
                <a:lnTo>
                  <a:pt x="972375" y="309880"/>
                </a:lnTo>
                <a:lnTo>
                  <a:pt x="973023" y="311150"/>
                </a:lnTo>
                <a:lnTo>
                  <a:pt x="973950" y="311150"/>
                </a:lnTo>
                <a:lnTo>
                  <a:pt x="973429" y="308609"/>
                </a:lnTo>
                <a:lnTo>
                  <a:pt x="972210" y="307340"/>
                </a:lnTo>
                <a:lnTo>
                  <a:pt x="1042085" y="307340"/>
                </a:lnTo>
                <a:lnTo>
                  <a:pt x="1042111" y="304800"/>
                </a:lnTo>
                <a:lnTo>
                  <a:pt x="1028064" y="304800"/>
                </a:lnTo>
                <a:lnTo>
                  <a:pt x="1025258" y="303530"/>
                </a:lnTo>
                <a:lnTo>
                  <a:pt x="1024166" y="302259"/>
                </a:lnTo>
                <a:lnTo>
                  <a:pt x="1053132" y="302259"/>
                </a:lnTo>
                <a:lnTo>
                  <a:pt x="1052946" y="300990"/>
                </a:lnTo>
                <a:close/>
              </a:path>
              <a:path w="1280795" h="328930" extrusionOk="0">
                <a:moveTo>
                  <a:pt x="1190967" y="287020"/>
                </a:moveTo>
                <a:lnTo>
                  <a:pt x="1089050" y="287020"/>
                </a:lnTo>
                <a:lnTo>
                  <a:pt x="1092205" y="289559"/>
                </a:lnTo>
                <a:lnTo>
                  <a:pt x="1095117" y="297180"/>
                </a:lnTo>
                <a:lnTo>
                  <a:pt x="1097901" y="304800"/>
                </a:lnTo>
                <a:lnTo>
                  <a:pt x="1100670" y="311150"/>
                </a:lnTo>
                <a:lnTo>
                  <a:pt x="1101128" y="309880"/>
                </a:lnTo>
                <a:lnTo>
                  <a:pt x="1101991" y="307340"/>
                </a:lnTo>
                <a:lnTo>
                  <a:pt x="1101915" y="304800"/>
                </a:lnTo>
                <a:lnTo>
                  <a:pt x="1151437" y="304800"/>
                </a:lnTo>
                <a:lnTo>
                  <a:pt x="1152550" y="300044"/>
                </a:lnTo>
                <a:lnTo>
                  <a:pt x="1152626" y="299720"/>
                </a:lnTo>
                <a:lnTo>
                  <a:pt x="1184897" y="299720"/>
                </a:lnTo>
                <a:lnTo>
                  <a:pt x="1181976" y="294640"/>
                </a:lnTo>
                <a:lnTo>
                  <a:pt x="1183779" y="290830"/>
                </a:lnTo>
                <a:lnTo>
                  <a:pt x="1185494" y="289559"/>
                </a:lnTo>
                <a:lnTo>
                  <a:pt x="1190967" y="287020"/>
                </a:lnTo>
                <a:close/>
              </a:path>
              <a:path w="1280795" h="328930" extrusionOk="0">
                <a:moveTo>
                  <a:pt x="291566" y="288290"/>
                </a:moveTo>
                <a:lnTo>
                  <a:pt x="198234" y="288290"/>
                </a:lnTo>
                <a:lnTo>
                  <a:pt x="204319" y="292100"/>
                </a:lnTo>
                <a:lnTo>
                  <a:pt x="210559" y="294640"/>
                </a:lnTo>
                <a:lnTo>
                  <a:pt x="216933" y="298450"/>
                </a:lnTo>
                <a:lnTo>
                  <a:pt x="223418" y="299720"/>
                </a:lnTo>
                <a:lnTo>
                  <a:pt x="240714" y="303530"/>
                </a:lnTo>
                <a:lnTo>
                  <a:pt x="258348" y="304800"/>
                </a:lnTo>
                <a:lnTo>
                  <a:pt x="293344" y="309880"/>
                </a:lnTo>
                <a:lnTo>
                  <a:pt x="292442" y="306070"/>
                </a:lnTo>
                <a:lnTo>
                  <a:pt x="291515" y="300990"/>
                </a:lnTo>
                <a:lnTo>
                  <a:pt x="291450" y="299720"/>
                </a:lnTo>
                <a:lnTo>
                  <a:pt x="291335" y="297492"/>
                </a:lnTo>
                <a:lnTo>
                  <a:pt x="291261" y="289559"/>
                </a:lnTo>
                <a:lnTo>
                  <a:pt x="291566" y="288290"/>
                </a:lnTo>
                <a:close/>
              </a:path>
              <a:path w="1280795" h="328930" extrusionOk="0">
                <a:moveTo>
                  <a:pt x="530288" y="287020"/>
                </a:moveTo>
                <a:lnTo>
                  <a:pt x="291871" y="287020"/>
                </a:lnTo>
                <a:lnTo>
                  <a:pt x="292315" y="290830"/>
                </a:lnTo>
                <a:lnTo>
                  <a:pt x="293077" y="293370"/>
                </a:lnTo>
                <a:lnTo>
                  <a:pt x="298005" y="304800"/>
                </a:lnTo>
                <a:lnTo>
                  <a:pt x="305612" y="308609"/>
                </a:lnTo>
                <a:lnTo>
                  <a:pt x="312394" y="309880"/>
                </a:lnTo>
                <a:lnTo>
                  <a:pt x="312953" y="307340"/>
                </a:lnTo>
                <a:lnTo>
                  <a:pt x="313829" y="306070"/>
                </a:lnTo>
                <a:lnTo>
                  <a:pt x="317093" y="304800"/>
                </a:lnTo>
                <a:lnTo>
                  <a:pt x="368249" y="304800"/>
                </a:lnTo>
                <a:lnTo>
                  <a:pt x="371043" y="303530"/>
                </a:lnTo>
                <a:lnTo>
                  <a:pt x="402526" y="303530"/>
                </a:lnTo>
                <a:lnTo>
                  <a:pt x="399994" y="299720"/>
                </a:lnTo>
                <a:lnTo>
                  <a:pt x="400119" y="295909"/>
                </a:lnTo>
                <a:lnTo>
                  <a:pt x="400245" y="292100"/>
                </a:lnTo>
                <a:lnTo>
                  <a:pt x="400329" y="289559"/>
                </a:lnTo>
                <a:lnTo>
                  <a:pt x="400786" y="288290"/>
                </a:lnTo>
                <a:lnTo>
                  <a:pt x="528980" y="288290"/>
                </a:lnTo>
                <a:lnTo>
                  <a:pt x="530288" y="287020"/>
                </a:lnTo>
                <a:close/>
              </a:path>
              <a:path w="1280795" h="328930" extrusionOk="0">
                <a:moveTo>
                  <a:pt x="1042085" y="307340"/>
                </a:moveTo>
                <a:lnTo>
                  <a:pt x="1037285" y="307340"/>
                </a:lnTo>
                <a:lnTo>
                  <a:pt x="1041184" y="309880"/>
                </a:lnTo>
                <a:lnTo>
                  <a:pt x="1041742" y="308609"/>
                </a:lnTo>
                <a:lnTo>
                  <a:pt x="1042085" y="307340"/>
                </a:lnTo>
                <a:close/>
              </a:path>
              <a:path w="1280795" h="328930" extrusionOk="0">
                <a:moveTo>
                  <a:pt x="1053132" y="302259"/>
                </a:moveTo>
                <a:lnTo>
                  <a:pt x="1025474" y="302259"/>
                </a:lnTo>
                <a:lnTo>
                  <a:pt x="1026731" y="303530"/>
                </a:lnTo>
                <a:lnTo>
                  <a:pt x="1028064" y="304800"/>
                </a:lnTo>
                <a:lnTo>
                  <a:pt x="1042111" y="304800"/>
                </a:lnTo>
                <a:lnTo>
                  <a:pt x="1043673" y="308609"/>
                </a:lnTo>
                <a:lnTo>
                  <a:pt x="1043571" y="309880"/>
                </a:lnTo>
                <a:lnTo>
                  <a:pt x="1055103" y="309880"/>
                </a:lnTo>
                <a:lnTo>
                  <a:pt x="1053693" y="306070"/>
                </a:lnTo>
                <a:lnTo>
                  <a:pt x="1053132" y="302259"/>
                </a:lnTo>
                <a:close/>
              </a:path>
              <a:path w="1280795" h="328930" extrusionOk="0">
                <a:moveTo>
                  <a:pt x="387337" y="307340"/>
                </a:moveTo>
                <a:lnTo>
                  <a:pt x="385952" y="307340"/>
                </a:lnTo>
                <a:lnTo>
                  <a:pt x="387146" y="308609"/>
                </a:lnTo>
                <a:lnTo>
                  <a:pt x="387337" y="307340"/>
                </a:lnTo>
                <a:close/>
              </a:path>
              <a:path w="1280795" h="328930" extrusionOk="0">
                <a:moveTo>
                  <a:pt x="1202587" y="279400"/>
                </a:moveTo>
                <a:lnTo>
                  <a:pt x="862880" y="279400"/>
                </a:lnTo>
                <a:lnTo>
                  <a:pt x="867032" y="284480"/>
                </a:lnTo>
                <a:lnTo>
                  <a:pt x="869321" y="290830"/>
                </a:lnTo>
                <a:lnTo>
                  <a:pt x="868070" y="299720"/>
                </a:lnTo>
                <a:lnTo>
                  <a:pt x="867321" y="300044"/>
                </a:lnTo>
                <a:lnTo>
                  <a:pt x="867806" y="300990"/>
                </a:lnTo>
                <a:lnTo>
                  <a:pt x="872978" y="306070"/>
                </a:lnTo>
                <a:lnTo>
                  <a:pt x="884758" y="308609"/>
                </a:lnTo>
                <a:lnTo>
                  <a:pt x="882002" y="304800"/>
                </a:lnTo>
                <a:lnTo>
                  <a:pt x="882078" y="299720"/>
                </a:lnTo>
                <a:lnTo>
                  <a:pt x="880783" y="293370"/>
                </a:lnTo>
                <a:lnTo>
                  <a:pt x="1052461" y="293370"/>
                </a:lnTo>
                <a:lnTo>
                  <a:pt x="1052487" y="292100"/>
                </a:lnTo>
                <a:lnTo>
                  <a:pt x="1089699" y="292100"/>
                </a:lnTo>
                <a:lnTo>
                  <a:pt x="1089050" y="287020"/>
                </a:lnTo>
                <a:lnTo>
                  <a:pt x="1201562" y="287020"/>
                </a:lnTo>
                <a:lnTo>
                  <a:pt x="1201441" y="284480"/>
                </a:lnTo>
                <a:lnTo>
                  <a:pt x="1201380" y="283209"/>
                </a:lnTo>
                <a:lnTo>
                  <a:pt x="1202587" y="279400"/>
                </a:lnTo>
                <a:close/>
              </a:path>
              <a:path w="1280795" h="328930" extrusionOk="0">
                <a:moveTo>
                  <a:pt x="401832" y="306070"/>
                </a:moveTo>
                <a:lnTo>
                  <a:pt x="387527" y="306070"/>
                </a:lnTo>
                <a:lnTo>
                  <a:pt x="395802" y="307340"/>
                </a:lnTo>
                <a:lnTo>
                  <a:pt x="401832" y="306070"/>
                </a:lnTo>
                <a:close/>
              </a:path>
              <a:path w="1280795" h="328930" extrusionOk="0">
                <a:moveTo>
                  <a:pt x="404553" y="306070"/>
                </a:moveTo>
                <a:lnTo>
                  <a:pt x="401832" y="306070"/>
                </a:lnTo>
                <a:lnTo>
                  <a:pt x="405887" y="307340"/>
                </a:lnTo>
                <a:lnTo>
                  <a:pt x="405736" y="307340"/>
                </a:lnTo>
                <a:lnTo>
                  <a:pt x="404553" y="306070"/>
                </a:lnTo>
                <a:close/>
              </a:path>
              <a:path w="1280795" h="328930" extrusionOk="0">
                <a:moveTo>
                  <a:pt x="1189037" y="298450"/>
                </a:moveTo>
                <a:lnTo>
                  <a:pt x="1184897" y="299720"/>
                </a:lnTo>
                <a:lnTo>
                  <a:pt x="1152626" y="299720"/>
                </a:lnTo>
                <a:lnTo>
                  <a:pt x="1160054" y="303530"/>
                </a:lnTo>
                <a:lnTo>
                  <a:pt x="1168041" y="306070"/>
                </a:lnTo>
                <a:lnTo>
                  <a:pt x="1176233" y="306070"/>
                </a:lnTo>
                <a:lnTo>
                  <a:pt x="1184274" y="304800"/>
                </a:lnTo>
                <a:lnTo>
                  <a:pt x="1187297" y="303530"/>
                </a:lnTo>
                <a:lnTo>
                  <a:pt x="1190218" y="302259"/>
                </a:lnTo>
                <a:lnTo>
                  <a:pt x="1192923" y="299720"/>
                </a:lnTo>
                <a:lnTo>
                  <a:pt x="1189037" y="298450"/>
                </a:lnTo>
                <a:close/>
              </a:path>
              <a:path w="1280795" h="328930" extrusionOk="0">
                <a:moveTo>
                  <a:pt x="844264" y="289559"/>
                </a:moveTo>
                <a:lnTo>
                  <a:pt x="820178" y="289559"/>
                </a:lnTo>
                <a:lnTo>
                  <a:pt x="821220" y="290830"/>
                </a:lnTo>
                <a:lnTo>
                  <a:pt x="821143" y="295909"/>
                </a:lnTo>
                <a:lnTo>
                  <a:pt x="823912" y="299720"/>
                </a:lnTo>
                <a:lnTo>
                  <a:pt x="825931" y="304800"/>
                </a:lnTo>
                <a:lnTo>
                  <a:pt x="826261" y="303530"/>
                </a:lnTo>
                <a:lnTo>
                  <a:pt x="834275" y="303530"/>
                </a:lnTo>
                <a:lnTo>
                  <a:pt x="840219" y="300990"/>
                </a:lnTo>
                <a:lnTo>
                  <a:pt x="843940" y="297180"/>
                </a:lnTo>
                <a:lnTo>
                  <a:pt x="844048" y="294640"/>
                </a:lnTo>
                <a:lnTo>
                  <a:pt x="844156" y="292100"/>
                </a:lnTo>
                <a:lnTo>
                  <a:pt x="844264" y="289559"/>
                </a:lnTo>
                <a:close/>
              </a:path>
              <a:path w="1280795" h="328930" extrusionOk="0">
                <a:moveTo>
                  <a:pt x="961567" y="303530"/>
                </a:moveTo>
                <a:lnTo>
                  <a:pt x="960627" y="303530"/>
                </a:lnTo>
                <a:lnTo>
                  <a:pt x="961542" y="304800"/>
                </a:lnTo>
                <a:lnTo>
                  <a:pt x="961567" y="303530"/>
                </a:lnTo>
                <a:close/>
              </a:path>
              <a:path w="1280795" h="328930" extrusionOk="0">
                <a:moveTo>
                  <a:pt x="1207031" y="264159"/>
                </a:moveTo>
                <a:lnTo>
                  <a:pt x="796721" y="264159"/>
                </a:lnTo>
                <a:lnTo>
                  <a:pt x="814768" y="302259"/>
                </a:lnTo>
                <a:lnTo>
                  <a:pt x="816711" y="302259"/>
                </a:lnTo>
                <a:lnTo>
                  <a:pt x="816796" y="300990"/>
                </a:lnTo>
                <a:lnTo>
                  <a:pt x="816881" y="299720"/>
                </a:lnTo>
                <a:lnTo>
                  <a:pt x="816966" y="298450"/>
                </a:lnTo>
                <a:lnTo>
                  <a:pt x="817051" y="297180"/>
                </a:lnTo>
                <a:lnTo>
                  <a:pt x="817137" y="295909"/>
                </a:lnTo>
                <a:lnTo>
                  <a:pt x="817222" y="294640"/>
                </a:lnTo>
                <a:lnTo>
                  <a:pt x="817307" y="293370"/>
                </a:lnTo>
                <a:lnTo>
                  <a:pt x="817392" y="292100"/>
                </a:lnTo>
                <a:lnTo>
                  <a:pt x="817477" y="290830"/>
                </a:lnTo>
                <a:lnTo>
                  <a:pt x="817562" y="289559"/>
                </a:lnTo>
                <a:lnTo>
                  <a:pt x="844264" y="289559"/>
                </a:lnTo>
                <a:lnTo>
                  <a:pt x="844372" y="287020"/>
                </a:lnTo>
                <a:lnTo>
                  <a:pt x="845127" y="283209"/>
                </a:lnTo>
                <a:lnTo>
                  <a:pt x="837425" y="283209"/>
                </a:lnTo>
                <a:lnTo>
                  <a:pt x="841717" y="275590"/>
                </a:lnTo>
                <a:lnTo>
                  <a:pt x="1203794" y="275590"/>
                </a:lnTo>
                <a:lnTo>
                  <a:pt x="1204196" y="274320"/>
                </a:lnTo>
                <a:lnTo>
                  <a:pt x="1207031" y="264159"/>
                </a:lnTo>
                <a:close/>
              </a:path>
              <a:path w="1280795" h="328930" extrusionOk="0">
                <a:moveTo>
                  <a:pt x="1258188" y="237489"/>
                </a:moveTo>
                <a:lnTo>
                  <a:pt x="23367" y="237489"/>
                </a:lnTo>
                <a:lnTo>
                  <a:pt x="20332" y="243839"/>
                </a:lnTo>
                <a:lnTo>
                  <a:pt x="15773" y="248919"/>
                </a:lnTo>
                <a:lnTo>
                  <a:pt x="13601" y="255269"/>
                </a:lnTo>
                <a:lnTo>
                  <a:pt x="13500" y="262889"/>
                </a:lnTo>
                <a:lnTo>
                  <a:pt x="14990" y="273049"/>
                </a:lnTo>
                <a:lnTo>
                  <a:pt x="46799" y="300990"/>
                </a:lnTo>
                <a:lnTo>
                  <a:pt x="64896" y="300990"/>
                </a:lnTo>
                <a:lnTo>
                  <a:pt x="70891" y="299720"/>
                </a:lnTo>
                <a:lnTo>
                  <a:pt x="72072" y="298450"/>
                </a:lnTo>
                <a:lnTo>
                  <a:pt x="73266" y="298450"/>
                </a:lnTo>
                <a:lnTo>
                  <a:pt x="78485" y="297180"/>
                </a:lnTo>
                <a:lnTo>
                  <a:pt x="82461" y="293370"/>
                </a:lnTo>
                <a:lnTo>
                  <a:pt x="85851" y="292100"/>
                </a:lnTo>
                <a:lnTo>
                  <a:pt x="88150" y="290830"/>
                </a:lnTo>
                <a:lnTo>
                  <a:pt x="99580" y="281940"/>
                </a:lnTo>
                <a:lnTo>
                  <a:pt x="96888" y="275590"/>
                </a:lnTo>
                <a:lnTo>
                  <a:pt x="97256" y="275590"/>
                </a:lnTo>
                <a:lnTo>
                  <a:pt x="97612" y="274320"/>
                </a:lnTo>
                <a:lnTo>
                  <a:pt x="101561" y="273049"/>
                </a:lnTo>
                <a:lnTo>
                  <a:pt x="142537" y="273049"/>
                </a:lnTo>
                <a:lnTo>
                  <a:pt x="145605" y="267970"/>
                </a:lnTo>
                <a:lnTo>
                  <a:pt x="749617" y="267970"/>
                </a:lnTo>
                <a:lnTo>
                  <a:pt x="748664" y="266699"/>
                </a:lnTo>
                <a:lnTo>
                  <a:pt x="747191" y="266699"/>
                </a:lnTo>
                <a:lnTo>
                  <a:pt x="752944" y="252729"/>
                </a:lnTo>
                <a:lnTo>
                  <a:pt x="752671" y="251459"/>
                </a:lnTo>
                <a:lnTo>
                  <a:pt x="748093" y="251459"/>
                </a:lnTo>
                <a:lnTo>
                  <a:pt x="747433" y="250189"/>
                </a:lnTo>
                <a:lnTo>
                  <a:pt x="748131" y="245109"/>
                </a:lnTo>
                <a:lnTo>
                  <a:pt x="1246357" y="245109"/>
                </a:lnTo>
                <a:lnTo>
                  <a:pt x="1253489" y="240029"/>
                </a:lnTo>
                <a:lnTo>
                  <a:pt x="1258188" y="237489"/>
                </a:lnTo>
                <a:close/>
              </a:path>
              <a:path w="1280795" h="328930" extrusionOk="0">
                <a:moveTo>
                  <a:pt x="749617" y="267970"/>
                </a:moveTo>
                <a:lnTo>
                  <a:pt x="705116" y="267970"/>
                </a:lnTo>
                <a:lnTo>
                  <a:pt x="705218" y="270509"/>
                </a:lnTo>
                <a:lnTo>
                  <a:pt x="705345" y="271780"/>
                </a:lnTo>
                <a:lnTo>
                  <a:pt x="709286" y="280670"/>
                </a:lnTo>
                <a:lnTo>
                  <a:pt x="715346" y="284480"/>
                </a:lnTo>
                <a:lnTo>
                  <a:pt x="719939" y="289559"/>
                </a:lnTo>
                <a:lnTo>
                  <a:pt x="719888" y="290830"/>
                </a:lnTo>
                <a:lnTo>
                  <a:pt x="719786" y="293370"/>
                </a:lnTo>
                <a:lnTo>
                  <a:pt x="719684" y="295909"/>
                </a:lnTo>
                <a:lnTo>
                  <a:pt x="719582" y="298450"/>
                </a:lnTo>
                <a:lnTo>
                  <a:pt x="719480" y="300990"/>
                </a:lnTo>
                <a:lnTo>
                  <a:pt x="723722" y="299720"/>
                </a:lnTo>
                <a:lnTo>
                  <a:pt x="728992" y="297180"/>
                </a:lnTo>
                <a:lnTo>
                  <a:pt x="741083" y="292100"/>
                </a:lnTo>
                <a:lnTo>
                  <a:pt x="747839" y="290830"/>
                </a:lnTo>
                <a:lnTo>
                  <a:pt x="750655" y="290830"/>
                </a:lnTo>
                <a:lnTo>
                  <a:pt x="750269" y="289559"/>
                </a:lnTo>
                <a:lnTo>
                  <a:pt x="750363" y="287020"/>
                </a:lnTo>
                <a:lnTo>
                  <a:pt x="750457" y="284480"/>
                </a:lnTo>
                <a:lnTo>
                  <a:pt x="750550" y="281940"/>
                </a:lnTo>
                <a:lnTo>
                  <a:pt x="750635" y="280670"/>
                </a:lnTo>
                <a:lnTo>
                  <a:pt x="750720" y="279400"/>
                </a:lnTo>
                <a:lnTo>
                  <a:pt x="750805" y="278130"/>
                </a:lnTo>
                <a:lnTo>
                  <a:pt x="750890" y="276859"/>
                </a:lnTo>
                <a:lnTo>
                  <a:pt x="750975" y="275590"/>
                </a:lnTo>
                <a:lnTo>
                  <a:pt x="751060" y="274320"/>
                </a:lnTo>
                <a:lnTo>
                  <a:pt x="750201" y="269240"/>
                </a:lnTo>
                <a:lnTo>
                  <a:pt x="749617" y="267970"/>
                </a:lnTo>
                <a:close/>
              </a:path>
              <a:path w="1280795" h="328930" extrusionOk="0">
                <a:moveTo>
                  <a:pt x="866015" y="297492"/>
                </a:moveTo>
                <a:lnTo>
                  <a:pt x="865136" y="300990"/>
                </a:lnTo>
                <a:lnTo>
                  <a:pt x="867321" y="300044"/>
                </a:lnTo>
                <a:lnTo>
                  <a:pt x="866015" y="297492"/>
                </a:lnTo>
                <a:close/>
              </a:path>
              <a:path w="1280795" h="328930" extrusionOk="0">
                <a:moveTo>
                  <a:pt x="702182" y="267970"/>
                </a:moveTo>
                <a:lnTo>
                  <a:pt x="145605" y="267970"/>
                </a:lnTo>
                <a:lnTo>
                  <a:pt x="150837" y="284480"/>
                </a:lnTo>
                <a:lnTo>
                  <a:pt x="155942" y="293370"/>
                </a:lnTo>
                <a:lnTo>
                  <a:pt x="161229" y="298450"/>
                </a:lnTo>
                <a:lnTo>
                  <a:pt x="166693" y="299720"/>
                </a:lnTo>
                <a:lnTo>
                  <a:pt x="172326" y="298450"/>
                </a:lnTo>
                <a:lnTo>
                  <a:pt x="173850" y="298450"/>
                </a:lnTo>
                <a:lnTo>
                  <a:pt x="180060" y="294640"/>
                </a:lnTo>
                <a:lnTo>
                  <a:pt x="187490" y="292100"/>
                </a:lnTo>
                <a:lnTo>
                  <a:pt x="197002" y="292100"/>
                </a:lnTo>
                <a:lnTo>
                  <a:pt x="198234" y="288290"/>
                </a:lnTo>
                <a:lnTo>
                  <a:pt x="291566" y="288290"/>
                </a:lnTo>
                <a:lnTo>
                  <a:pt x="291871" y="287020"/>
                </a:lnTo>
                <a:lnTo>
                  <a:pt x="530288" y="287020"/>
                </a:lnTo>
                <a:lnTo>
                  <a:pt x="531621" y="280670"/>
                </a:lnTo>
                <a:lnTo>
                  <a:pt x="531787" y="280670"/>
                </a:lnTo>
                <a:lnTo>
                  <a:pt x="531888" y="279400"/>
                </a:lnTo>
                <a:lnTo>
                  <a:pt x="556844" y="279400"/>
                </a:lnTo>
                <a:lnTo>
                  <a:pt x="558482" y="278130"/>
                </a:lnTo>
                <a:lnTo>
                  <a:pt x="568147" y="278130"/>
                </a:lnTo>
                <a:lnTo>
                  <a:pt x="568197" y="275590"/>
                </a:lnTo>
                <a:lnTo>
                  <a:pt x="568318" y="274320"/>
                </a:lnTo>
                <a:lnTo>
                  <a:pt x="568439" y="273049"/>
                </a:lnTo>
                <a:lnTo>
                  <a:pt x="611174" y="273049"/>
                </a:lnTo>
                <a:lnTo>
                  <a:pt x="612673" y="271780"/>
                </a:lnTo>
                <a:lnTo>
                  <a:pt x="613867" y="270509"/>
                </a:lnTo>
                <a:lnTo>
                  <a:pt x="617448" y="269240"/>
                </a:lnTo>
                <a:lnTo>
                  <a:pt x="699706" y="269240"/>
                </a:lnTo>
                <a:lnTo>
                  <a:pt x="702182" y="267970"/>
                </a:lnTo>
                <a:close/>
              </a:path>
              <a:path w="1280795" h="328930" extrusionOk="0">
                <a:moveTo>
                  <a:pt x="528980" y="288290"/>
                </a:moveTo>
                <a:lnTo>
                  <a:pt x="402132" y="288290"/>
                </a:lnTo>
                <a:lnTo>
                  <a:pt x="404825" y="289559"/>
                </a:lnTo>
                <a:lnTo>
                  <a:pt x="434717" y="297180"/>
                </a:lnTo>
                <a:lnTo>
                  <a:pt x="464608" y="299720"/>
                </a:lnTo>
                <a:lnTo>
                  <a:pt x="524001" y="297180"/>
                </a:lnTo>
                <a:lnTo>
                  <a:pt x="527672" y="289559"/>
                </a:lnTo>
                <a:lnTo>
                  <a:pt x="528980" y="288290"/>
                </a:lnTo>
                <a:close/>
              </a:path>
              <a:path w="1280795" h="328930" extrusionOk="0">
                <a:moveTo>
                  <a:pt x="197002" y="292100"/>
                </a:moveTo>
                <a:lnTo>
                  <a:pt x="193573" y="292100"/>
                </a:lnTo>
                <a:lnTo>
                  <a:pt x="199834" y="298450"/>
                </a:lnTo>
                <a:lnTo>
                  <a:pt x="198843" y="294640"/>
                </a:lnTo>
                <a:lnTo>
                  <a:pt x="197002" y="292100"/>
                </a:lnTo>
                <a:close/>
              </a:path>
              <a:path w="1280795" h="328930" extrusionOk="0">
                <a:moveTo>
                  <a:pt x="867689" y="290830"/>
                </a:moveTo>
                <a:lnTo>
                  <a:pt x="865263" y="292100"/>
                </a:lnTo>
                <a:lnTo>
                  <a:pt x="864704" y="292100"/>
                </a:lnTo>
                <a:lnTo>
                  <a:pt x="863904" y="293370"/>
                </a:lnTo>
                <a:lnTo>
                  <a:pt x="866015" y="297492"/>
                </a:lnTo>
                <a:lnTo>
                  <a:pt x="867689" y="290830"/>
                </a:lnTo>
                <a:close/>
              </a:path>
              <a:path w="1280795" h="328930" extrusionOk="0">
                <a:moveTo>
                  <a:pt x="568147" y="278130"/>
                </a:moveTo>
                <a:lnTo>
                  <a:pt x="558482" y="278130"/>
                </a:lnTo>
                <a:lnTo>
                  <a:pt x="559485" y="279400"/>
                </a:lnTo>
                <a:lnTo>
                  <a:pt x="561593" y="281940"/>
                </a:lnTo>
                <a:lnTo>
                  <a:pt x="565619" y="289559"/>
                </a:lnTo>
                <a:lnTo>
                  <a:pt x="567562" y="294640"/>
                </a:lnTo>
                <a:lnTo>
                  <a:pt x="570979" y="293370"/>
                </a:lnTo>
                <a:lnTo>
                  <a:pt x="571677" y="292100"/>
                </a:lnTo>
                <a:lnTo>
                  <a:pt x="572427" y="292100"/>
                </a:lnTo>
                <a:lnTo>
                  <a:pt x="570039" y="288290"/>
                </a:lnTo>
                <a:lnTo>
                  <a:pt x="568655" y="284480"/>
                </a:lnTo>
                <a:lnTo>
                  <a:pt x="568553" y="283209"/>
                </a:lnTo>
                <a:lnTo>
                  <a:pt x="568451" y="281940"/>
                </a:lnTo>
                <a:lnTo>
                  <a:pt x="568350" y="280670"/>
                </a:lnTo>
                <a:lnTo>
                  <a:pt x="568248" y="279400"/>
                </a:lnTo>
                <a:lnTo>
                  <a:pt x="568147" y="278130"/>
                </a:lnTo>
                <a:close/>
              </a:path>
              <a:path w="1280795" h="328930" extrusionOk="0">
                <a:moveTo>
                  <a:pt x="750655" y="290830"/>
                </a:moveTo>
                <a:lnTo>
                  <a:pt x="747839" y="290830"/>
                </a:lnTo>
                <a:lnTo>
                  <a:pt x="751814" y="294640"/>
                </a:lnTo>
                <a:lnTo>
                  <a:pt x="750655" y="290830"/>
                </a:lnTo>
                <a:close/>
              </a:path>
              <a:path w="1280795" h="328930" extrusionOk="0">
                <a:moveTo>
                  <a:pt x="697323" y="275590"/>
                </a:moveTo>
                <a:lnTo>
                  <a:pt x="623862" y="275590"/>
                </a:lnTo>
                <a:lnTo>
                  <a:pt x="624357" y="276859"/>
                </a:lnTo>
                <a:lnTo>
                  <a:pt x="633333" y="285750"/>
                </a:lnTo>
                <a:lnTo>
                  <a:pt x="643150" y="289559"/>
                </a:lnTo>
                <a:lnTo>
                  <a:pt x="652828" y="290830"/>
                </a:lnTo>
                <a:lnTo>
                  <a:pt x="661390" y="293370"/>
                </a:lnTo>
                <a:lnTo>
                  <a:pt x="660730" y="292100"/>
                </a:lnTo>
                <a:lnTo>
                  <a:pt x="660768" y="288290"/>
                </a:lnTo>
                <a:lnTo>
                  <a:pt x="698563" y="288290"/>
                </a:lnTo>
                <a:lnTo>
                  <a:pt x="696569" y="278130"/>
                </a:lnTo>
                <a:lnTo>
                  <a:pt x="697323" y="275590"/>
                </a:lnTo>
                <a:close/>
              </a:path>
              <a:path w="1280795" h="328930" extrusionOk="0">
                <a:moveTo>
                  <a:pt x="698563" y="288290"/>
                </a:moveTo>
                <a:lnTo>
                  <a:pt x="686598" y="288290"/>
                </a:lnTo>
                <a:lnTo>
                  <a:pt x="695782" y="292100"/>
                </a:lnTo>
                <a:lnTo>
                  <a:pt x="698563" y="288290"/>
                </a:lnTo>
                <a:close/>
              </a:path>
              <a:path w="1280795" h="328930" extrusionOk="0">
                <a:moveTo>
                  <a:pt x="141854" y="275590"/>
                </a:moveTo>
                <a:lnTo>
                  <a:pt x="121030" y="275590"/>
                </a:lnTo>
                <a:lnTo>
                  <a:pt x="124485" y="281940"/>
                </a:lnTo>
                <a:lnTo>
                  <a:pt x="129847" y="284480"/>
                </a:lnTo>
                <a:lnTo>
                  <a:pt x="135443" y="287020"/>
                </a:lnTo>
                <a:lnTo>
                  <a:pt x="139598" y="290830"/>
                </a:lnTo>
                <a:lnTo>
                  <a:pt x="142532" y="285750"/>
                </a:lnTo>
                <a:lnTo>
                  <a:pt x="142447" y="284480"/>
                </a:lnTo>
                <a:lnTo>
                  <a:pt x="142362" y="283209"/>
                </a:lnTo>
                <a:lnTo>
                  <a:pt x="142278" y="281940"/>
                </a:lnTo>
                <a:lnTo>
                  <a:pt x="142193" y="280670"/>
                </a:lnTo>
                <a:lnTo>
                  <a:pt x="142108" y="279400"/>
                </a:lnTo>
                <a:lnTo>
                  <a:pt x="142024" y="278130"/>
                </a:lnTo>
                <a:lnTo>
                  <a:pt x="141939" y="276859"/>
                </a:lnTo>
                <a:lnTo>
                  <a:pt x="141854" y="275590"/>
                </a:lnTo>
                <a:close/>
              </a:path>
              <a:path w="1280795" h="328930" extrusionOk="0">
                <a:moveTo>
                  <a:pt x="555447" y="280670"/>
                </a:moveTo>
                <a:lnTo>
                  <a:pt x="535304" y="280670"/>
                </a:lnTo>
                <a:lnTo>
                  <a:pt x="542378" y="283209"/>
                </a:lnTo>
                <a:lnTo>
                  <a:pt x="548195" y="284480"/>
                </a:lnTo>
                <a:lnTo>
                  <a:pt x="551091" y="290830"/>
                </a:lnTo>
                <a:lnTo>
                  <a:pt x="551040" y="288290"/>
                </a:lnTo>
                <a:lnTo>
                  <a:pt x="553491" y="281940"/>
                </a:lnTo>
                <a:lnTo>
                  <a:pt x="555447" y="280670"/>
                </a:lnTo>
                <a:close/>
              </a:path>
              <a:path w="1280795" h="328930" extrusionOk="0">
                <a:moveTo>
                  <a:pt x="142537" y="273049"/>
                </a:moveTo>
                <a:lnTo>
                  <a:pt x="101561" y="273049"/>
                </a:lnTo>
                <a:lnTo>
                  <a:pt x="105689" y="278130"/>
                </a:lnTo>
                <a:lnTo>
                  <a:pt x="114020" y="285750"/>
                </a:lnTo>
                <a:lnTo>
                  <a:pt x="118236" y="289559"/>
                </a:lnTo>
                <a:lnTo>
                  <a:pt x="122059" y="288290"/>
                </a:lnTo>
                <a:lnTo>
                  <a:pt x="122148" y="284480"/>
                </a:lnTo>
                <a:lnTo>
                  <a:pt x="119443" y="281940"/>
                </a:lnTo>
                <a:lnTo>
                  <a:pt x="121030" y="275590"/>
                </a:lnTo>
                <a:lnTo>
                  <a:pt x="141854" y="275590"/>
                </a:lnTo>
                <a:lnTo>
                  <a:pt x="141770" y="274320"/>
                </a:lnTo>
                <a:lnTo>
                  <a:pt x="142537" y="273049"/>
                </a:lnTo>
                <a:close/>
              </a:path>
              <a:path w="1280795" h="328930" extrusionOk="0">
                <a:moveTo>
                  <a:pt x="592086" y="285750"/>
                </a:moveTo>
                <a:lnTo>
                  <a:pt x="586536" y="285750"/>
                </a:lnTo>
                <a:lnTo>
                  <a:pt x="593496" y="289559"/>
                </a:lnTo>
                <a:lnTo>
                  <a:pt x="592086" y="285750"/>
                </a:lnTo>
                <a:close/>
              </a:path>
              <a:path w="1280795" h="328930" extrusionOk="0">
                <a:moveTo>
                  <a:pt x="699706" y="269240"/>
                </a:moveTo>
                <a:lnTo>
                  <a:pt x="617448" y="269240"/>
                </a:lnTo>
                <a:lnTo>
                  <a:pt x="618413" y="273049"/>
                </a:lnTo>
                <a:lnTo>
                  <a:pt x="621195" y="289559"/>
                </a:lnTo>
                <a:lnTo>
                  <a:pt x="625170" y="288290"/>
                </a:lnTo>
                <a:lnTo>
                  <a:pt x="625767" y="288290"/>
                </a:lnTo>
                <a:lnTo>
                  <a:pt x="626427" y="287020"/>
                </a:lnTo>
                <a:lnTo>
                  <a:pt x="623887" y="284480"/>
                </a:lnTo>
                <a:lnTo>
                  <a:pt x="624319" y="280670"/>
                </a:lnTo>
                <a:lnTo>
                  <a:pt x="624204" y="279400"/>
                </a:lnTo>
                <a:lnTo>
                  <a:pt x="624090" y="278130"/>
                </a:lnTo>
                <a:lnTo>
                  <a:pt x="623976" y="276859"/>
                </a:lnTo>
                <a:lnTo>
                  <a:pt x="623862" y="275590"/>
                </a:lnTo>
                <a:lnTo>
                  <a:pt x="697323" y="275590"/>
                </a:lnTo>
                <a:lnTo>
                  <a:pt x="698830" y="270509"/>
                </a:lnTo>
                <a:lnTo>
                  <a:pt x="699706" y="269240"/>
                </a:lnTo>
                <a:close/>
              </a:path>
              <a:path w="1280795" h="328930" extrusionOk="0">
                <a:moveTo>
                  <a:pt x="1239519" y="250189"/>
                </a:moveTo>
                <a:lnTo>
                  <a:pt x="768413" y="250189"/>
                </a:lnTo>
                <a:lnTo>
                  <a:pt x="771461" y="255269"/>
                </a:lnTo>
                <a:lnTo>
                  <a:pt x="774496" y="261619"/>
                </a:lnTo>
                <a:lnTo>
                  <a:pt x="797407" y="289559"/>
                </a:lnTo>
                <a:lnTo>
                  <a:pt x="792695" y="283209"/>
                </a:lnTo>
                <a:lnTo>
                  <a:pt x="796467" y="273049"/>
                </a:lnTo>
                <a:lnTo>
                  <a:pt x="796531" y="271780"/>
                </a:lnTo>
                <a:lnTo>
                  <a:pt x="796594" y="270509"/>
                </a:lnTo>
                <a:lnTo>
                  <a:pt x="796721" y="264159"/>
                </a:lnTo>
                <a:lnTo>
                  <a:pt x="1207031" y="264159"/>
                </a:lnTo>
                <a:lnTo>
                  <a:pt x="1207386" y="262889"/>
                </a:lnTo>
                <a:lnTo>
                  <a:pt x="1208265" y="252729"/>
                </a:lnTo>
                <a:lnTo>
                  <a:pt x="1237995" y="252729"/>
                </a:lnTo>
                <a:lnTo>
                  <a:pt x="1239519" y="250189"/>
                </a:lnTo>
                <a:close/>
              </a:path>
              <a:path w="1280795" h="328930" extrusionOk="0">
                <a:moveTo>
                  <a:pt x="1201562" y="287020"/>
                </a:moveTo>
                <a:lnTo>
                  <a:pt x="1190967" y="287020"/>
                </a:lnTo>
                <a:lnTo>
                  <a:pt x="1195133" y="289559"/>
                </a:lnTo>
                <a:lnTo>
                  <a:pt x="1201623" y="288290"/>
                </a:lnTo>
                <a:lnTo>
                  <a:pt x="1201562" y="287020"/>
                </a:lnTo>
                <a:close/>
              </a:path>
              <a:path w="1280795" h="328930" extrusionOk="0">
                <a:moveTo>
                  <a:pt x="611174" y="273049"/>
                </a:moveTo>
                <a:lnTo>
                  <a:pt x="568439" y="273049"/>
                </a:lnTo>
                <a:lnTo>
                  <a:pt x="569721" y="275590"/>
                </a:lnTo>
                <a:lnTo>
                  <a:pt x="571042" y="278130"/>
                </a:lnTo>
                <a:lnTo>
                  <a:pt x="579056" y="287020"/>
                </a:lnTo>
                <a:lnTo>
                  <a:pt x="586536" y="285750"/>
                </a:lnTo>
                <a:lnTo>
                  <a:pt x="592086" y="285750"/>
                </a:lnTo>
                <a:lnTo>
                  <a:pt x="590041" y="284480"/>
                </a:lnTo>
                <a:lnTo>
                  <a:pt x="590105" y="278130"/>
                </a:lnTo>
                <a:lnTo>
                  <a:pt x="612676" y="278130"/>
                </a:lnTo>
                <a:lnTo>
                  <a:pt x="611174" y="273049"/>
                </a:lnTo>
                <a:close/>
              </a:path>
              <a:path w="1280795" h="328930" extrusionOk="0">
                <a:moveTo>
                  <a:pt x="612676" y="278130"/>
                </a:moveTo>
                <a:lnTo>
                  <a:pt x="590105" y="278130"/>
                </a:lnTo>
                <a:lnTo>
                  <a:pt x="594220" y="285750"/>
                </a:lnTo>
                <a:lnTo>
                  <a:pt x="597776" y="285750"/>
                </a:lnTo>
                <a:lnTo>
                  <a:pt x="602094" y="284480"/>
                </a:lnTo>
                <a:lnTo>
                  <a:pt x="605789" y="281940"/>
                </a:lnTo>
                <a:lnTo>
                  <a:pt x="609257" y="280670"/>
                </a:lnTo>
                <a:lnTo>
                  <a:pt x="613426" y="280670"/>
                </a:lnTo>
                <a:lnTo>
                  <a:pt x="612676" y="278130"/>
                </a:lnTo>
                <a:close/>
              </a:path>
              <a:path w="1280795" h="328930" extrusionOk="0">
                <a:moveTo>
                  <a:pt x="613426" y="280670"/>
                </a:moveTo>
                <a:lnTo>
                  <a:pt x="611809" y="280670"/>
                </a:lnTo>
                <a:lnTo>
                  <a:pt x="614552" y="284480"/>
                </a:lnTo>
                <a:lnTo>
                  <a:pt x="613426" y="280670"/>
                </a:lnTo>
                <a:close/>
              </a:path>
              <a:path w="1280795" h="328930" extrusionOk="0">
                <a:moveTo>
                  <a:pt x="845883" y="279400"/>
                </a:moveTo>
                <a:lnTo>
                  <a:pt x="837425" y="283209"/>
                </a:lnTo>
                <a:lnTo>
                  <a:pt x="845127" y="283209"/>
                </a:lnTo>
                <a:lnTo>
                  <a:pt x="845883" y="279400"/>
                </a:lnTo>
                <a:close/>
              </a:path>
              <a:path w="1280795" h="328930" extrusionOk="0">
                <a:moveTo>
                  <a:pt x="1203794" y="275590"/>
                </a:moveTo>
                <a:lnTo>
                  <a:pt x="849388" y="275590"/>
                </a:lnTo>
                <a:lnTo>
                  <a:pt x="850036" y="281940"/>
                </a:lnTo>
                <a:lnTo>
                  <a:pt x="857745" y="281940"/>
                </a:lnTo>
                <a:lnTo>
                  <a:pt x="857770" y="279400"/>
                </a:lnTo>
                <a:lnTo>
                  <a:pt x="1202587" y="279400"/>
                </a:lnTo>
                <a:lnTo>
                  <a:pt x="1203794" y="275590"/>
                </a:lnTo>
                <a:close/>
              </a:path>
              <a:path w="1280795" h="328930" extrusionOk="0">
                <a:moveTo>
                  <a:pt x="556310" y="279400"/>
                </a:moveTo>
                <a:lnTo>
                  <a:pt x="531888" y="279400"/>
                </a:lnTo>
                <a:lnTo>
                  <a:pt x="533234" y="280670"/>
                </a:lnTo>
                <a:lnTo>
                  <a:pt x="555739" y="280670"/>
                </a:lnTo>
                <a:lnTo>
                  <a:pt x="556310" y="279400"/>
                </a:lnTo>
                <a:close/>
              </a:path>
              <a:path w="1280795" h="328930" extrusionOk="0">
                <a:moveTo>
                  <a:pt x="1237995" y="252729"/>
                </a:moveTo>
                <a:lnTo>
                  <a:pt x="1217387" y="252729"/>
                </a:lnTo>
                <a:lnTo>
                  <a:pt x="1225026" y="256539"/>
                </a:lnTo>
                <a:lnTo>
                  <a:pt x="1231536" y="261619"/>
                </a:lnTo>
                <a:lnTo>
                  <a:pt x="1237272" y="266699"/>
                </a:lnTo>
                <a:lnTo>
                  <a:pt x="1234516" y="260350"/>
                </a:lnTo>
                <a:lnTo>
                  <a:pt x="1235354" y="255269"/>
                </a:lnTo>
                <a:lnTo>
                  <a:pt x="1237995" y="252729"/>
                </a:lnTo>
                <a:close/>
              </a:path>
              <a:path w="1280795" h="328930" extrusionOk="0">
                <a:moveTo>
                  <a:pt x="1246357" y="245109"/>
                </a:moveTo>
                <a:lnTo>
                  <a:pt x="748131" y="245109"/>
                </a:lnTo>
                <a:lnTo>
                  <a:pt x="751966" y="246379"/>
                </a:lnTo>
                <a:lnTo>
                  <a:pt x="762698" y="252729"/>
                </a:lnTo>
                <a:lnTo>
                  <a:pt x="767714" y="250189"/>
                </a:lnTo>
                <a:lnTo>
                  <a:pt x="1239519" y="250189"/>
                </a:lnTo>
                <a:lnTo>
                  <a:pt x="1240281" y="248919"/>
                </a:lnTo>
                <a:lnTo>
                  <a:pt x="1244574" y="246379"/>
                </a:lnTo>
                <a:lnTo>
                  <a:pt x="1246357" y="245109"/>
                </a:lnTo>
                <a:close/>
              </a:path>
              <a:path w="1280795" h="328930" extrusionOk="0">
                <a:moveTo>
                  <a:pt x="752398" y="250189"/>
                </a:moveTo>
                <a:lnTo>
                  <a:pt x="751204" y="250189"/>
                </a:lnTo>
                <a:lnTo>
                  <a:pt x="748093" y="251459"/>
                </a:lnTo>
                <a:lnTo>
                  <a:pt x="752671" y="251459"/>
                </a:lnTo>
                <a:lnTo>
                  <a:pt x="752398" y="250189"/>
                </a:lnTo>
                <a:close/>
              </a:path>
              <a:path w="1280795" h="328930" extrusionOk="0">
                <a:moveTo>
                  <a:pt x="47942" y="166369"/>
                </a:moveTo>
                <a:lnTo>
                  <a:pt x="35890" y="166369"/>
                </a:lnTo>
                <a:lnTo>
                  <a:pt x="31826" y="167640"/>
                </a:lnTo>
                <a:lnTo>
                  <a:pt x="30949" y="167640"/>
                </a:lnTo>
                <a:lnTo>
                  <a:pt x="30162" y="168910"/>
                </a:lnTo>
                <a:lnTo>
                  <a:pt x="26606" y="170179"/>
                </a:lnTo>
                <a:lnTo>
                  <a:pt x="22631" y="172719"/>
                </a:lnTo>
                <a:lnTo>
                  <a:pt x="10930" y="208279"/>
                </a:lnTo>
                <a:lnTo>
                  <a:pt x="10858" y="209550"/>
                </a:lnTo>
                <a:lnTo>
                  <a:pt x="9829" y="213359"/>
                </a:lnTo>
                <a:lnTo>
                  <a:pt x="9143" y="219709"/>
                </a:lnTo>
                <a:lnTo>
                  <a:pt x="7658" y="224790"/>
                </a:lnTo>
                <a:lnTo>
                  <a:pt x="3924" y="233679"/>
                </a:lnTo>
                <a:lnTo>
                  <a:pt x="2324" y="236219"/>
                </a:lnTo>
                <a:lnTo>
                  <a:pt x="431" y="240029"/>
                </a:lnTo>
                <a:lnTo>
                  <a:pt x="0" y="241300"/>
                </a:lnTo>
                <a:lnTo>
                  <a:pt x="2895" y="241300"/>
                </a:lnTo>
                <a:lnTo>
                  <a:pt x="13550" y="240029"/>
                </a:lnTo>
                <a:lnTo>
                  <a:pt x="23367" y="237489"/>
                </a:lnTo>
                <a:lnTo>
                  <a:pt x="1258188" y="237489"/>
                </a:lnTo>
                <a:lnTo>
                  <a:pt x="1260640" y="232409"/>
                </a:lnTo>
                <a:lnTo>
                  <a:pt x="1262646" y="228600"/>
                </a:lnTo>
                <a:lnTo>
                  <a:pt x="1262627" y="224790"/>
                </a:lnTo>
                <a:lnTo>
                  <a:pt x="1239113" y="224790"/>
                </a:lnTo>
                <a:lnTo>
                  <a:pt x="1237813" y="219709"/>
                </a:lnTo>
                <a:lnTo>
                  <a:pt x="85369" y="219709"/>
                </a:lnTo>
                <a:lnTo>
                  <a:pt x="82994" y="218440"/>
                </a:lnTo>
                <a:lnTo>
                  <a:pt x="81762" y="217169"/>
                </a:lnTo>
                <a:lnTo>
                  <a:pt x="81241" y="213359"/>
                </a:lnTo>
                <a:lnTo>
                  <a:pt x="80403" y="208279"/>
                </a:lnTo>
                <a:lnTo>
                  <a:pt x="62928" y="173990"/>
                </a:lnTo>
                <a:lnTo>
                  <a:pt x="57569" y="172719"/>
                </a:lnTo>
                <a:lnTo>
                  <a:pt x="52514" y="168910"/>
                </a:lnTo>
                <a:lnTo>
                  <a:pt x="47942" y="166369"/>
                </a:lnTo>
                <a:close/>
              </a:path>
              <a:path w="1280795" h="328930" extrusionOk="0">
                <a:moveTo>
                  <a:pt x="1258227" y="218440"/>
                </a:moveTo>
                <a:lnTo>
                  <a:pt x="1256258" y="219709"/>
                </a:lnTo>
                <a:lnTo>
                  <a:pt x="1253045" y="222250"/>
                </a:lnTo>
                <a:lnTo>
                  <a:pt x="1244561" y="224790"/>
                </a:lnTo>
                <a:lnTo>
                  <a:pt x="1262627" y="224790"/>
                </a:lnTo>
                <a:lnTo>
                  <a:pt x="1262621" y="223519"/>
                </a:lnTo>
                <a:lnTo>
                  <a:pt x="1258227" y="218440"/>
                </a:lnTo>
                <a:close/>
              </a:path>
              <a:path w="1280795" h="328930" extrusionOk="0">
                <a:moveTo>
                  <a:pt x="959357" y="189229"/>
                </a:moveTo>
                <a:lnTo>
                  <a:pt x="960678" y="198119"/>
                </a:lnTo>
                <a:lnTo>
                  <a:pt x="93230" y="198119"/>
                </a:lnTo>
                <a:lnTo>
                  <a:pt x="89725" y="199390"/>
                </a:lnTo>
                <a:lnTo>
                  <a:pt x="87909" y="199390"/>
                </a:lnTo>
                <a:lnTo>
                  <a:pt x="87998" y="201929"/>
                </a:lnTo>
                <a:lnTo>
                  <a:pt x="88099" y="204469"/>
                </a:lnTo>
                <a:lnTo>
                  <a:pt x="88150" y="205740"/>
                </a:lnTo>
                <a:lnTo>
                  <a:pt x="88252" y="207009"/>
                </a:lnTo>
                <a:lnTo>
                  <a:pt x="88328" y="208279"/>
                </a:lnTo>
                <a:lnTo>
                  <a:pt x="88899" y="212090"/>
                </a:lnTo>
                <a:lnTo>
                  <a:pt x="88874" y="215900"/>
                </a:lnTo>
                <a:lnTo>
                  <a:pt x="88226" y="219709"/>
                </a:lnTo>
                <a:lnTo>
                  <a:pt x="1237813" y="219709"/>
                </a:lnTo>
                <a:lnTo>
                  <a:pt x="1237487" y="218440"/>
                </a:lnTo>
                <a:lnTo>
                  <a:pt x="1232522" y="213359"/>
                </a:lnTo>
                <a:lnTo>
                  <a:pt x="1232460" y="212090"/>
                </a:lnTo>
                <a:lnTo>
                  <a:pt x="1232338" y="209550"/>
                </a:lnTo>
                <a:lnTo>
                  <a:pt x="1235630" y="207009"/>
                </a:lnTo>
                <a:lnTo>
                  <a:pt x="1241094" y="204469"/>
                </a:lnTo>
                <a:lnTo>
                  <a:pt x="1247181" y="200660"/>
                </a:lnTo>
                <a:lnTo>
                  <a:pt x="1252151" y="196849"/>
                </a:lnTo>
                <a:lnTo>
                  <a:pt x="997521" y="196849"/>
                </a:lnTo>
                <a:lnTo>
                  <a:pt x="996505" y="195579"/>
                </a:lnTo>
                <a:lnTo>
                  <a:pt x="995375" y="193040"/>
                </a:lnTo>
                <a:lnTo>
                  <a:pt x="963790" y="193040"/>
                </a:lnTo>
                <a:lnTo>
                  <a:pt x="962444" y="191769"/>
                </a:lnTo>
                <a:lnTo>
                  <a:pt x="960983" y="190499"/>
                </a:lnTo>
                <a:lnTo>
                  <a:pt x="959357" y="189229"/>
                </a:lnTo>
                <a:close/>
              </a:path>
              <a:path w="1280795" h="328930" extrusionOk="0">
                <a:moveTo>
                  <a:pt x="187722" y="167640"/>
                </a:moveTo>
                <a:lnTo>
                  <a:pt x="171615" y="167640"/>
                </a:lnTo>
                <a:lnTo>
                  <a:pt x="175221" y="170179"/>
                </a:lnTo>
                <a:lnTo>
                  <a:pt x="180670" y="175260"/>
                </a:lnTo>
                <a:lnTo>
                  <a:pt x="182321" y="177799"/>
                </a:lnTo>
                <a:lnTo>
                  <a:pt x="183984" y="177799"/>
                </a:lnTo>
                <a:lnTo>
                  <a:pt x="142263" y="189229"/>
                </a:lnTo>
                <a:lnTo>
                  <a:pt x="128257" y="191769"/>
                </a:lnTo>
                <a:lnTo>
                  <a:pt x="114249" y="195579"/>
                </a:lnTo>
                <a:lnTo>
                  <a:pt x="100241" y="198119"/>
                </a:lnTo>
                <a:lnTo>
                  <a:pt x="960678" y="198119"/>
                </a:lnTo>
                <a:lnTo>
                  <a:pt x="958888" y="195579"/>
                </a:lnTo>
                <a:lnTo>
                  <a:pt x="296189" y="195579"/>
                </a:lnTo>
                <a:lnTo>
                  <a:pt x="292591" y="189229"/>
                </a:lnTo>
                <a:lnTo>
                  <a:pt x="288950" y="189229"/>
                </a:lnTo>
                <a:lnTo>
                  <a:pt x="285470" y="186690"/>
                </a:lnTo>
                <a:lnTo>
                  <a:pt x="281533" y="179069"/>
                </a:lnTo>
                <a:lnTo>
                  <a:pt x="282244" y="176529"/>
                </a:lnTo>
                <a:lnTo>
                  <a:pt x="190906" y="176529"/>
                </a:lnTo>
                <a:lnTo>
                  <a:pt x="187722" y="167640"/>
                </a:lnTo>
                <a:close/>
              </a:path>
              <a:path w="1280795" h="328930" extrusionOk="0">
                <a:moveTo>
                  <a:pt x="1253426" y="186690"/>
                </a:moveTo>
                <a:lnTo>
                  <a:pt x="1003401" y="186690"/>
                </a:lnTo>
                <a:lnTo>
                  <a:pt x="1001737" y="191769"/>
                </a:lnTo>
                <a:lnTo>
                  <a:pt x="1000201" y="195579"/>
                </a:lnTo>
                <a:lnTo>
                  <a:pt x="997521" y="196849"/>
                </a:lnTo>
                <a:lnTo>
                  <a:pt x="1252151" y="196849"/>
                </a:lnTo>
                <a:lnTo>
                  <a:pt x="1254676" y="191769"/>
                </a:lnTo>
                <a:lnTo>
                  <a:pt x="1253426" y="186690"/>
                </a:lnTo>
                <a:close/>
              </a:path>
              <a:path w="1280795" h="328930" extrusionOk="0">
                <a:moveTo>
                  <a:pt x="381393" y="176529"/>
                </a:moveTo>
                <a:lnTo>
                  <a:pt x="338077" y="179069"/>
                </a:lnTo>
                <a:lnTo>
                  <a:pt x="294017" y="179069"/>
                </a:lnTo>
                <a:lnTo>
                  <a:pt x="298500" y="180340"/>
                </a:lnTo>
                <a:lnTo>
                  <a:pt x="301447" y="194310"/>
                </a:lnTo>
                <a:lnTo>
                  <a:pt x="297103" y="195579"/>
                </a:lnTo>
                <a:lnTo>
                  <a:pt x="398678" y="195579"/>
                </a:lnTo>
                <a:lnTo>
                  <a:pt x="395593" y="186690"/>
                </a:lnTo>
                <a:lnTo>
                  <a:pt x="384985" y="184149"/>
                </a:lnTo>
                <a:lnTo>
                  <a:pt x="381393" y="176529"/>
                </a:lnTo>
                <a:close/>
              </a:path>
              <a:path w="1280795" h="328930" extrusionOk="0">
                <a:moveTo>
                  <a:pt x="397598" y="186690"/>
                </a:moveTo>
                <a:lnTo>
                  <a:pt x="398589" y="190499"/>
                </a:lnTo>
                <a:lnTo>
                  <a:pt x="399910" y="191769"/>
                </a:lnTo>
                <a:lnTo>
                  <a:pt x="398678" y="195579"/>
                </a:lnTo>
                <a:lnTo>
                  <a:pt x="958888" y="195579"/>
                </a:lnTo>
                <a:lnTo>
                  <a:pt x="957097" y="193040"/>
                </a:lnTo>
                <a:lnTo>
                  <a:pt x="413765" y="193040"/>
                </a:lnTo>
                <a:lnTo>
                  <a:pt x="397598" y="186690"/>
                </a:lnTo>
                <a:close/>
              </a:path>
              <a:path w="1280795" h="328930" extrusionOk="0">
                <a:moveTo>
                  <a:pt x="1272679" y="149860"/>
                </a:moveTo>
                <a:lnTo>
                  <a:pt x="428777" y="149860"/>
                </a:lnTo>
                <a:lnTo>
                  <a:pt x="427560" y="157479"/>
                </a:lnTo>
                <a:lnTo>
                  <a:pt x="429415" y="162560"/>
                </a:lnTo>
                <a:lnTo>
                  <a:pt x="433056" y="167640"/>
                </a:lnTo>
                <a:lnTo>
                  <a:pt x="437197" y="171449"/>
                </a:lnTo>
                <a:lnTo>
                  <a:pt x="431501" y="179069"/>
                </a:lnTo>
                <a:lnTo>
                  <a:pt x="426826" y="185419"/>
                </a:lnTo>
                <a:lnTo>
                  <a:pt x="422786" y="189229"/>
                </a:lnTo>
                <a:lnTo>
                  <a:pt x="418998" y="191769"/>
                </a:lnTo>
                <a:lnTo>
                  <a:pt x="413765" y="193040"/>
                </a:lnTo>
                <a:lnTo>
                  <a:pt x="957097" y="193040"/>
                </a:lnTo>
                <a:lnTo>
                  <a:pt x="955306" y="190499"/>
                </a:lnTo>
                <a:lnTo>
                  <a:pt x="952614" y="189229"/>
                </a:lnTo>
                <a:lnTo>
                  <a:pt x="882688" y="189229"/>
                </a:lnTo>
                <a:lnTo>
                  <a:pt x="882408" y="187960"/>
                </a:lnTo>
                <a:lnTo>
                  <a:pt x="882180" y="186690"/>
                </a:lnTo>
                <a:lnTo>
                  <a:pt x="956621" y="186690"/>
                </a:lnTo>
                <a:lnTo>
                  <a:pt x="957910" y="185419"/>
                </a:lnTo>
                <a:lnTo>
                  <a:pt x="960323" y="181610"/>
                </a:lnTo>
                <a:lnTo>
                  <a:pt x="1013485" y="181610"/>
                </a:lnTo>
                <a:lnTo>
                  <a:pt x="1013218" y="180340"/>
                </a:lnTo>
                <a:lnTo>
                  <a:pt x="1013123" y="179069"/>
                </a:lnTo>
                <a:lnTo>
                  <a:pt x="1013028" y="177799"/>
                </a:lnTo>
                <a:lnTo>
                  <a:pt x="1274485" y="177799"/>
                </a:lnTo>
                <a:lnTo>
                  <a:pt x="1274902" y="176529"/>
                </a:lnTo>
                <a:lnTo>
                  <a:pt x="1276578" y="172719"/>
                </a:lnTo>
                <a:lnTo>
                  <a:pt x="1130642" y="172719"/>
                </a:lnTo>
                <a:lnTo>
                  <a:pt x="1130287" y="171449"/>
                </a:lnTo>
                <a:lnTo>
                  <a:pt x="1129965" y="170179"/>
                </a:lnTo>
                <a:lnTo>
                  <a:pt x="1129576" y="168910"/>
                </a:lnTo>
                <a:lnTo>
                  <a:pt x="1129220" y="167640"/>
                </a:lnTo>
                <a:lnTo>
                  <a:pt x="1267601" y="167640"/>
                </a:lnTo>
                <a:lnTo>
                  <a:pt x="1268226" y="166369"/>
                </a:lnTo>
                <a:lnTo>
                  <a:pt x="1128953" y="166369"/>
                </a:lnTo>
                <a:lnTo>
                  <a:pt x="1128788" y="165099"/>
                </a:lnTo>
                <a:lnTo>
                  <a:pt x="1128458" y="163829"/>
                </a:lnTo>
                <a:lnTo>
                  <a:pt x="1269475" y="163829"/>
                </a:lnTo>
                <a:lnTo>
                  <a:pt x="1269009" y="158749"/>
                </a:lnTo>
                <a:lnTo>
                  <a:pt x="1268952" y="153669"/>
                </a:lnTo>
                <a:lnTo>
                  <a:pt x="1272679" y="149860"/>
                </a:lnTo>
                <a:close/>
              </a:path>
              <a:path w="1280795" h="328930" extrusionOk="0">
                <a:moveTo>
                  <a:pt x="1274485" y="177799"/>
                </a:moveTo>
                <a:lnTo>
                  <a:pt x="1013028" y="177799"/>
                </a:lnTo>
                <a:lnTo>
                  <a:pt x="1013574" y="179069"/>
                </a:lnTo>
                <a:lnTo>
                  <a:pt x="1013764" y="180340"/>
                </a:lnTo>
                <a:lnTo>
                  <a:pt x="1013904" y="181610"/>
                </a:lnTo>
                <a:lnTo>
                  <a:pt x="960323" y="181610"/>
                </a:lnTo>
                <a:lnTo>
                  <a:pt x="959459" y="187960"/>
                </a:lnTo>
                <a:lnTo>
                  <a:pt x="961732" y="189229"/>
                </a:lnTo>
                <a:lnTo>
                  <a:pt x="963790" y="193040"/>
                </a:lnTo>
                <a:lnTo>
                  <a:pt x="995375" y="193040"/>
                </a:lnTo>
                <a:lnTo>
                  <a:pt x="995667" y="190499"/>
                </a:lnTo>
                <a:lnTo>
                  <a:pt x="995603" y="186690"/>
                </a:lnTo>
                <a:lnTo>
                  <a:pt x="1269390" y="186690"/>
                </a:lnTo>
                <a:lnTo>
                  <a:pt x="1272819" y="182879"/>
                </a:lnTo>
                <a:lnTo>
                  <a:pt x="1274485" y="177799"/>
                </a:lnTo>
                <a:close/>
              </a:path>
              <a:path w="1280795" h="328930" extrusionOk="0">
                <a:moveTo>
                  <a:pt x="1269390" y="186690"/>
                </a:moveTo>
                <a:lnTo>
                  <a:pt x="1253426" y="186690"/>
                </a:lnTo>
                <a:lnTo>
                  <a:pt x="1260449" y="187960"/>
                </a:lnTo>
                <a:lnTo>
                  <a:pt x="1274394" y="193040"/>
                </a:lnTo>
                <a:lnTo>
                  <a:pt x="1268247" y="187960"/>
                </a:lnTo>
                <a:lnTo>
                  <a:pt x="1269390" y="186690"/>
                </a:lnTo>
                <a:close/>
              </a:path>
              <a:path w="1280795" h="328930" extrusionOk="0">
                <a:moveTo>
                  <a:pt x="289712" y="184149"/>
                </a:moveTo>
                <a:lnTo>
                  <a:pt x="288950" y="189229"/>
                </a:lnTo>
                <a:lnTo>
                  <a:pt x="292591" y="189229"/>
                </a:lnTo>
                <a:lnTo>
                  <a:pt x="289712" y="184149"/>
                </a:lnTo>
                <a:close/>
              </a:path>
              <a:path w="1280795" h="328930" extrusionOk="0">
                <a:moveTo>
                  <a:pt x="956621" y="186690"/>
                </a:moveTo>
                <a:lnTo>
                  <a:pt x="882180" y="186690"/>
                </a:lnTo>
                <a:lnTo>
                  <a:pt x="887082" y="187960"/>
                </a:lnTo>
                <a:lnTo>
                  <a:pt x="883018" y="189229"/>
                </a:lnTo>
                <a:lnTo>
                  <a:pt x="952614" y="189229"/>
                </a:lnTo>
                <a:lnTo>
                  <a:pt x="955332" y="187960"/>
                </a:lnTo>
                <a:lnTo>
                  <a:pt x="956621" y="186690"/>
                </a:lnTo>
                <a:close/>
              </a:path>
              <a:path w="1280795" h="328930" extrusionOk="0">
                <a:moveTo>
                  <a:pt x="185015" y="161290"/>
                </a:moveTo>
                <a:lnTo>
                  <a:pt x="148196" y="161290"/>
                </a:lnTo>
                <a:lnTo>
                  <a:pt x="149821" y="173990"/>
                </a:lnTo>
                <a:lnTo>
                  <a:pt x="155320" y="177799"/>
                </a:lnTo>
                <a:lnTo>
                  <a:pt x="163055" y="175260"/>
                </a:lnTo>
                <a:lnTo>
                  <a:pt x="163893" y="175260"/>
                </a:lnTo>
                <a:lnTo>
                  <a:pt x="164744" y="173990"/>
                </a:lnTo>
                <a:lnTo>
                  <a:pt x="165836" y="170179"/>
                </a:lnTo>
                <a:lnTo>
                  <a:pt x="167170" y="168910"/>
                </a:lnTo>
                <a:lnTo>
                  <a:pt x="171615" y="167640"/>
                </a:lnTo>
                <a:lnTo>
                  <a:pt x="187722" y="167640"/>
                </a:lnTo>
                <a:lnTo>
                  <a:pt x="187268" y="166369"/>
                </a:lnTo>
                <a:lnTo>
                  <a:pt x="185015" y="161290"/>
                </a:lnTo>
                <a:close/>
              </a:path>
              <a:path w="1280795" h="328930" extrusionOk="0">
                <a:moveTo>
                  <a:pt x="310768" y="172719"/>
                </a:moveTo>
                <a:lnTo>
                  <a:pt x="295516" y="172719"/>
                </a:lnTo>
                <a:lnTo>
                  <a:pt x="300469" y="177799"/>
                </a:lnTo>
                <a:lnTo>
                  <a:pt x="302094" y="176529"/>
                </a:lnTo>
                <a:lnTo>
                  <a:pt x="303783" y="175260"/>
                </a:lnTo>
                <a:lnTo>
                  <a:pt x="310768" y="172719"/>
                </a:lnTo>
                <a:close/>
              </a:path>
              <a:path w="1280795" h="328930" extrusionOk="0">
                <a:moveTo>
                  <a:pt x="266842" y="161290"/>
                </a:moveTo>
                <a:lnTo>
                  <a:pt x="203047" y="161290"/>
                </a:lnTo>
                <a:lnTo>
                  <a:pt x="206476" y="163829"/>
                </a:lnTo>
                <a:lnTo>
                  <a:pt x="208533" y="168910"/>
                </a:lnTo>
                <a:lnTo>
                  <a:pt x="210565" y="172719"/>
                </a:lnTo>
                <a:lnTo>
                  <a:pt x="190906" y="176529"/>
                </a:lnTo>
                <a:lnTo>
                  <a:pt x="282244" y="176529"/>
                </a:lnTo>
                <a:lnTo>
                  <a:pt x="282955" y="173990"/>
                </a:lnTo>
                <a:lnTo>
                  <a:pt x="289115" y="173990"/>
                </a:lnTo>
                <a:lnTo>
                  <a:pt x="295516" y="172719"/>
                </a:lnTo>
                <a:lnTo>
                  <a:pt x="340074" y="172719"/>
                </a:lnTo>
                <a:lnTo>
                  <a:pt x="341350" y="171449"/>
                </a:lnTo>
                <a:lnTo>
                  <a:pt x="342258" y="168910"/>
                </a:lnTo>
                <a:lnTo>
                  <a:pt x="266852" y="168910"/>
                </a:lnTo>
                <a:lnTo>
                  <a:pt x="266842" y="161290"/>
                </a:lnTo>
                <a:close/>
              </a:path>
              <a:path w="1280795" h="328930" extrusionOk="0">
                <a:moveTo>
                  <a:pt x="340074" y="172719"/>
                </a:moveTo>
                <a:lnTo>
                  <a:pt x="310768" y="172719"/>
                </a:lnTo>
                <a:lnTo>
                  <a:pt x="316318" y="173990"/>
                </a:lnTo>
                <a:lnTo>
                  <a:pt x="326770" y="175260"/>
                </a:lnTo>
                <a:lnTo>
                  <a:pt x="331698" y="176529"/>
                </a:lnTo>
                <a:lnTo>
                  <a:pt x="338797" y="173990"/>
                </a:lnTo>
                <a:lnTo>
                  <a:pt x="340074" y="172719"/>
                </a:lnTo>
                <a:close/>
              </a:path>
              <a:path w="1280795" h="328930" extrusionOk="0">
                <a:moveTo>
                  <a:pt x="423322" y="166369"/>
                </a:moveTo>
                <a:lnTo>
                  <a:pt x="343166" y="166369"/>
                </a:lnTo>
                <a:lnTo>
                  <a:pt x="364142" y="171449"/>
                </a:lnTo>
                <a:lnTo>
                  <a:pt x="384490" y="175260"/>
                </a:lnTo>
                <a:lnTo>
                  <a:pt x="404922" y="176529"/>
                </a:lnTo>
                <a:lnTo>
                  <a:pt x="426148" y="175260"/>
                </a:lnTo>
                <a:lnTo>
                  <a:pt x="423322" y="166369"/>
                </a:lnTo>
                <a:close/>
              </a:path>
              <a:path w="1280795" h="328930" extrusionOk="0">
                <a:moveTo>
                  <a:pt x="128142" y="137160"/>
                </a:moveTo>
                <a:lnTo>
                  <a:pt x="128249" y="143510"/>
                </a:lnTo>
                <a:lnTo>
                  <a:pt x="128798" y="153669"/>
                </a:lnTo>
                <a:lnTo>
                  <a:pt x="128866" y="154940"/>
                </a:lnTo>
                <a:lnTo>
                  <a:pt x="134200" y="156210"/>
                </a:lnTo>
                <a:lnTo>
                  <a:pt x="137413" y="166369"/>
                </a:lnTo>
                <a:lnTo>
                  <a:pt x="135889" y="166369"/>
                </a:lnTo>
                <a:lnTo>
                  <a:pt x="133908" y="167640"/>
                </a:lnTo>
                <a:lnTo>
                  <a:pt x="133146" y="167640"/>
                </a:lnTo>
                <a:lnTo>
                  <a:pt x="137261" y="173990"/>
                </a:lnTo>
                <a:lnTo>
                  <a:pt x="141414" y="175260"/>
                </a:lnTo>
                <a:lnTo>
                  <a:pt x="147777" y="175260"/>
                </a:lnTo>
                <a:lnTo>
                  <a:pt x="143649" y="170179"/>
                </a:lnTo>
                <a:lnTo>
                  <a:pt x="147612" y="166369"/>
                </a:lnTo>
                <a:lnTo>
                  <a:pt x="148196" y="161290"/>
                </a:lnTo>
                <a:lnTo>
                  <a:pt x="185015" y="161290"/>
                </a:lnTo>
                <a:lnTo>
                  <a:pt x="183326" y="157479"/>
                </a:lnTo>
                <a:lnTo>
                  <a:pt x="179110" y="149860"/>
                </a:lnTo>
                <a:lnTo>
                  <a:pt x="174650" y="144779"/>
                </a:lnTo>
                <a:lnTo>
                  <a:pt x="175526" y="143510"/>
                </a:lnTo>
                <a:lnTo>
                  <a:pt x="132753" y="143510"/>
                </a:lnTo>
                <a:lnTo>
                  <a:pt x="130771" y="140969"/>
                </a:lnTo>
                <a:lnTo>
                  <a:pt x="129832" y="139699"/>
                </a:lnTo>
                <a:lnTo>
                  <a:pt x="128142" y="137160"/>
                </a:lnTo>
                <a:close/>
              </a:path>
              <a:path w="1280795" h="328930" extrusionOk="0">
                <a:moveTo>
                  <a:pt x="1272393" y="135890"/>
                </a:moveTo>
                <a:lnTo>
                  <a:pt x="187871" y="135890"/>
                </a:lnTo>
                <a:lnTo>
                  <a:pt x="188633" y="138429"/>
                </a:lnTo>
                <a:lnTo>
                  <a:pt x="191150" y="148590"/>
                </a:lnTo>
                <a:lnTo>
                  <a:pt x="194082" y="158749"/>
                </a:lnTo>
                <a:lnTo>
                  <a:pt x="197903" y="166369"/>
                </a:lnTo>
                <a:lnTo>
                  <a:pt x="203085" y="173990"/>
                </a:lnTo>
                <a:lnTo>
                  <a:pt x="203047" y="161290"/>
                </a:lnTo>
                <a:lnTo>
                  <a:pt x="266842" y="161290"/>
                </a:lnTo>
                <a:lnTo>
                  <a:pt x="266839" y="158749"/>
                </a:lnTo>
                <a:lnTo>
                  <a:pt x="420900" y="158749"/>
                </a:lnTo>
                <a:lnTo>
                  <a:pt x="420496" y="157479"/>
                </a:lnTo>
                <a:lnTo>
                  <a:pt x="424916" y="157479"/>
                </a:lnTo>
                <a:lnTo>
                  <a:pt x="425640" y="153669"/>
                </a:lnTo>
                <a:lnTo>
                  <a:pt x="426237" y="149860"/>
                </a:lnTo>
                <a:lnTo>
                  <a:pt x="1280261" y="149860"/>
                </a:lnTo>
                <a:lnTo>
                  <a:pt x="1274711" y="142240"/>
                </a:lnTo>
                <a:lnTo>
                  <a:pt x="1272393" y="135890"/>
                </a:lnTo>
                <a:close/>
              </a:path>
              <a:path w="1280795" h="328930" extrusionOk="0">
                <a:moveTo>
                  <a:pt x="1267601" y="167640"/>
                </a:moveTo>
                <a:lnTo>
                  <a:pt x="1129398" y="167640"/>
                </a:lnTo>
                <a:lnTo>
                  <a:pt x="1129681" y="168910"/>
                </a:lnTo>
                <a:lnTo>
                  <a:pt x="1129931" y="170179"/>
                </a:lnTo>
                <a:lnTo>
                  <a:pt x="1130642" y="172719"/>
                </a:lnTo>
                <a:lnTo>
                  <a:pt x="1130426" y="171449"/>
                </a:lnTo>
                <a:lnTo>
                  <a:pt x="1277137" y="171449"/>
                </a:lnTo>
                <a:lnTo>
                  <a:pt x="1277789" y="168910"/>
                </a:lnTo>
                <a:lnTo>
                  <a:pt x="1266977" y="168910"/>
                </a:lnTo>
                <a:lnTo>
                  <a:pt x="1267601" y="167640"/>
                </a:lnTo>
                <a:close/>
              </a:path>
              <a:path w="1280795" h="328930" extrusionOk="0">
                <a:moveTo>
                  <a:pt x="1277137" y="171449"/>
                </a:moveTo>
                <a:lnTo>
                  <a:pt x="1130426" y="171449"/>
                </a:lnTo>
                <a:lnTo>
                  <a:pt x="1130642" y="172719"/>
                </a:lnTo>
                <a:lnTo>
                  <a:pt x="1276578" y="172719"/>
                </a:lnTo>
                <a:lnTo>
                  <a:pt x="1277137" y="171449"/>
                </a:lnTo>
                <a:close/>
              </a:path>
              <a:path w="1280795" h="328930" extrusionOk="0">
                <a:moveTo>
                  <a:pt x="131635" y="165099"/>
                </a:moveTo>
                <a:lnTo>
                  <a:pt x="131902" y="167640"/>
                </a:lnTo>
                <a:lnTo>
                  <a:pt x="132448" y="168910"/>
                </a:lnTo>
                <a:lnTo>
                  <a:pt x="133146" y="167640"/>
                </a:lnTo>
                <a:lnTo>
                  <a:pt x="132143" y="166369"/>
                </a:lnTo>
                <a:lnTo>
                  <a:pt x="131635" y="165099"/>
                </a:lnTo>
                <a:close/>
              </a:path>
              <a:path w="1280795" h="328930" extrusionOk="0">
                <a:moveTo>
                  <a:pt x="420900" y="158749"/>
                </a:moveTo>
                <a:lnTo>
                  <a:pt x="266839" y="158749"/>
                </a:lnTo>
                <a:lnTo>
                  <a:pt x="268452" y="163829"/>
                </a:lnTo>
                <a:lnTo>
                  <a:pt x="270370" y="167640"/>
                </a:lnTo>
                <a:lnTo>
                  <a:pt x="272491" y="168910"/>
                </a:lnTo>
                <a:lnTo>
                  <a:pt x="342258" y="168910"/>
                </a:lnTo>
                <a:lnTo>
                  <a:pt x="343166" y="166369"/>
                </a:lnTo>
                <a:lnTo>
                  <a:pt x="423322" y="166369"/>
                </a:lnTo>
                <a:lnTo>
                  <a:pt x="420900" y="158749"/>
                </a:lnTo>
                <a:close/>
              </a:path>
              <a:path w="1280795" h="328930" extrusionOk="0">
                <a:moveTo>
                  <a:pt x="1129398" y="167640"/>
                </a:moveTo>
                <a:lnTo>
                  <a:pt x="1129220" y="167640"/>
                </a:lnTo>
                <a:lnTo>
                  <a:pt x="1129576" y="168910"/>
                </a:lnTo>
                <a:lnTo>
                  <a:pt x="1129398" y="167640"/>
                </a:lnTo>
                <a:close/>
              </a:path>
              <a:path w="1280795" h="328930" extrusionOk="0">
                <a:moveTo>
                  <a:pt x="1278115" y="167640"/>
                </a:moveTo>
                <a:lnTo>
                  <a:pt x="1266977" y="168910"/>
                </a:lnTo>
                <a:lnTo>
                  <a:pt x="1277789" y="168910"/>
                </a:lnTo>
                <a:lnTo>
                  <a:pt x="1278115" y="167640"/>
                </a:lnTo>
                <a:close/>
              </a:path>
              <a:path w="1280795" h="328930" extrusionOk="0">
                <a:moveTo>
                  <a:pt x="112521" y="125729"/>
                </a:moveTo>
                <a:lnTo>
                  <a:pt x="113931" y="133349"/>
                </a:lnTo>
                <a:lnTo>
                  <a:pt x="112039" y="139699"/>
                </a:lnTo>
                <a:lnTo>
                  <a:pt x="108673" y="140969"/>
                </a:lnTo>
                <a:lnTo>
                  <a:pt x="107073" y="140969"/>
                </a:lnTo>
                <a:lnTo>
                  <a:pt x="124002" y="167640"/>
                </a:lnTo>
                <a:lnTo>
                  <a:pt x="125159" y="162560"/>
                </a:lnTo>
                <a:lnTo>
                  <a:pt x="123605" y="156210"/>
                </a:lnTo>
                <a:lnTo>
                  <a:pt x="121266" y="149860"/>
                </a:lnTo>
                <a:lnTo>
                  <a:pt x="120065" y="143510"/>
                </a:lnTo>
                <a:lnTo>
                  <a:pt x="120065" y="142240"/>
                </a:lnTo>
                <a:lnTo>
                  <a:pt x="120192" y="140969"/>
                </a:lnTo>
                <a:lnTo>
                  <a:pt x="121234" y="134619"/>
                </a:lnTo>
                <a:lnTo>
                  <a:pt x="122974" y="133349"/>
                </a:lnTo>
                <a:lnTo>
                  <a:pt x="119824" y="133349"/>
                </a:lnTo>
                <a:lnTo>
                  <a:pt x="112521" y="125729"/>
                </a:lnTo>
                <a:close/>
              </a:path>
              <a:path w="1280795" h="328930" extrusionOk="0">
                <a:moveTo>
                  <a:pt x="1269475" y="163829"/>
                </a:moveTo>
                <a:lnTo>
                  <a:pt x="1128623" y="163829"/>
                </a:lnTo>
                <a:lnTo>
                  <a:pt x="1128706" y="165099"/>
                </a:lnTo>
                <a:lnTo>
                  <a:pt x="1128953" y="166369"/>
                </a:lnTo>
                <a:lnTo>
                  <a:pt x="1268226" y="166369"/>
                </a:lnTo>
                <a:lnTo>
                  <a:pt x="1269475" y="163829"/>
                </a:lnTo>
                <a:close/>
              </a:path>
              <a:path w="1280795" h="328930" extrusionOk="0">
                <a:moveTo>
                  <a:pt x="424916" y="157479"/>
                </a:moveTo>
                <a:lnTo>
                  <a:pt x="420496" y="157479"/>
                </a:lnTo>
                <a:lnTo>
                  <a:pt x="421893" y="161290"/>
                </a:lnTo>
                <a:lnTo>
                  <a:pt x="424306" y="161290"/>
                </a:lnTo>
                <a:lnTo>
                  <a:pt x="424675" y="158749"/>
                </a:lnTo>
                <a:lnTo>
                  <a:pt x="424916" y="157479"/>
                </a:lnTo>
                <a:close/>
              </a:path>
              <a:path w="1280795" h="328930" extrusionOk="0">
                <a:moveTo>
                  <a:pt x="147754" y="130809"/>
                </a:moveTo>
                <a:lnTo>
                  <a:pt x="128981" y="130809"/>
                </a:lnTo>
                <a:lnTo>
                  <a:pt x="134111" y="134619"/>
                </a:lnTo>
                <a:lnTo>
                  <a:pt x="135813" y="142240"/>
                </a:lnTo>
                <a:lnTo>
                  <a:pt x="135686" y="143510"/>
                </a:lnTo>
                <a:lnTo>
                  <a:pt x="175526" y="143510"/>
                </a:lnTo>
                <a:lnTo>
                  <a:pt x="176402" y="142240"/>
                </a:lnTo>
                <a:lnTo>
                  <a:pt x="159715" y="142240"/>
                </a:lnTo>
                <a:lnTo>
                  <a:pt x="154292" y="138429"/>
                </a:lnTo>
                <a:lnTo>
                  <a:pt x="150520" y="134619"/>
                </a:lnTo>
                <a:lnTo>
                  <a:pt x="146951" y="133349"/>
                </a:lnTo>
                <a:lnTo>
                  <a:pt x="147754" y="130809"/>
                </a:lnTo>
                <a:close/>
              </a:path>
              <a:path w="1280795" h="328930" extrusionOk="0">
                <a:moveTo>
                  <a:pt x="166230" y="116839"/>
                </a:moveTo>
                <a:lnTo>
                  <a:pt x="166338" y="120650"/>
                </a:lnTo>
                <a:lnTo>
                  <a:pt x="166446" y="124459"/>
                </a:lnTo>
                <a:lnTo>
                  <a:pt x="164426" y="130809"/>
                </a:lnTo>
                <a:lnTo>
                  <a:pt x="167830" y="135890"/>
                </a:lnTo>
                <a:lnTo>
                  <a:pt x="167043" y="138429"/>
                </a:lnTo>
                <a:lnTo>
                  <a:pt x="166230" y="139699"/>
                </a:lnTo>
                <a:lnTo>
                  <a:pt x="164668" y="140969"/>
                </a:lnTo>
                <a:lnTo>
                  <a:pt x="163931" y="142240"/>
                </a:lnTo>
                <a:lnTo>
                  <a:pt x="176402" y="142240"/>
                </a:lnTo>
                <a:lnTo>
                  <a:pt x="177736" y="140969"/>
                </a:lnTo>
                <a:lnTo>
                  <a:pt x="182752" y="140969"/>
                </a:lnTo>
                <a:lnTo>
                  <a:pt x="184149" y="139699"/>
                </a:lnTo>
                <a:lnTo>
                  <a:pt x="184734" y="139699"/>
                </a:lnTo>
                <a:lnTo>
                  <a:pt x="186118" y="138429"/>
                </a:lnTo>
                <a:lnTo>
                  <a:pt x="186931" y="137160"/>
                </a:lnTo>
                <a:lnTo>
                  <a:pt x="187871" y="135890"/>
                </a:lnTo>
                <a:lnTo>
                  <a:pt x="1272393" y="135890"/>
                </a:lnTo>
                <a:lnTo>
                  <a:pt x="1271930" y="134619"/>
                </a:lnTo>
                <a:lnTo>
                  <a:pt x="1269771" y="126999"/>
                </a:lnTo>
                <a:lnTo>
                  <a:pt x="1268374" y="123189"/>
                </a:lnTo>
                <a:lnTo>
                  <a:pt x="169544" y="123189"/>
                </a:lnTo>
                <a:lnTo>
                  <a:pt x="167766" y="119379"/>
                </a:lnTo>
                <a:lnTo>
                  <a:pt x="166230" y="116839"/>
                </a:lnTo>
                <a:close/>
              </a:path>
              <a:path w="1280795" h="328930" extrusionOk="0">
                <a:moveTo>
                  <a:pt x="142341" y="116839"/>
                </a:moveTo>
                <a:lnTo>
                  <a:pt x="134712" y="118109"/>
                </a:lnTo>
                <a:lnTo>
                  <a:pt x="127201" y="120650"/>
                </a:lnTo>
                <a:lnTo>
                  <a:pt x="118935" y="120650"/>
                </a:lnTo>
                <a:lnTo>
                  <a:pt x="119824" y="133349"/>
                </a:lnTo>
                <a:lnTo>
                  <a:pt x="122974" y="133349"/>
                </a:lnTo>
                <a:lnTo>
                  <a:pt x="128981" y="130809"/>
                </a:lnTo>
                <a:lnTo>
                  <a:pt x="147754" y="130809"/>
                </a:lnTo>
                <a:lnTo>
                  <a:pt x="150964" y="120650"/>
                </a:lnTo>
                <a:lnTo>
                  <a:pt x="142341" y="116839"/>
                </a:lnTo>
                <a:close/>
              </a:path>
              <a:path w="1280795" h="328930" extrusionOk="0">
                <a:moveTo>
                  <a:pt x="168953" y="106679"/>
                </a:moveTo>
                <a:lnTo>
                  <a:pt x="169130" y="107950"/>
                </a:lnTo>
                <a:lnTo>
                  <a:pt x="171881" y="121919"/>
                </a:lnTo>
                <a:lnTo>
                  <a:pt x="171678" y="121919"/>
                </a:lnTo>
                <a:lnTo>
                  <a:pt x="171462" y="123189"/>
                </a:lnTo>
                <a:lnTo>
                  <a:pt x="189306" y="123189"/>
                </a:lnTo>
                <a:lnTo>
                  <a:pt x="191631" y="118109"/>
                </a:lnTo>
                <a:lnTo>
                  <a:pt x="171856" y="118109"/>
                </a:lnTo>
                <a:lnTo>
                  <a:pt x="168953" y="106679"/>
                </a:lnTo>
                <a:close/>
              </a:path>
              <a:path w="1280795" h="328930" extrusionOk="0">
                <a:moveTo>
                  <a:pt x="201917" y="88900"/>
                </a:moveTo>
                <a:lnTo>
                  <a:pt x="199533" y="97789"/>
                </a:lnTo>
                <a:lnTo>
                  <a:pt x="199383" y="100329"/>
                </a:lnTo>
                <a:lnTo>
                  <a:pt x="199308" y="101600"/>
                </a:lnTo>
                <a:lnTo>
                  <a:pt x="199233" y="102869"/>
                </a:lnTo>
                <a:lnTo>
                  <a:pt x="199159" y="104139"/>
                </a:lnTo>
                <a:lnTo>
                  <a:pt x="199084" y="105409"/>
                </a:lnTo>
                <a:lnTo>
                  <a:pt x="199009" y="106679"/>
                </a:lnTo>
                <a:lnTo>
                  <a:pt x="198934" y="107950"/>
                </a:lnTo>
                <a:lnTo>
                  <a:pt x="198830" y="109219"/>
                </a:lnTo>
                <a:lnTo>
                  <a:pt x="198725" y="110489"/>
                </a:lnTo>
                <a:lnTo>
                  <a:pt x="198621" y="111759"/>
                </a:lnTo>
                <a:lnTo>
                  <a:pt x="198517" y="113029"/>
                </a:lnTo>
                <a:lnTo>
                  <a:pt x="198412" y="114300"/>
                </a:lnTo>
                <a:lnTo>
                  <a:pt x="198308" y="115569"/>
                </a:lnTo>
                <a:lnTo>
                  <a:pt x="198204" y="116839"/>
                </a:lnTo>
                <a:lnTo>
                  <a:pt x="195427" y="123189"/>
                </a:lnTo>
                <a:lnTo>
                  <a:pt x="1268374" y="123189"/>
                </a:lnTo>
                <a:lnTo>
                  <a:pt x="1266977" y="119379"/>
                </a:lnTo>
                <a:lnTo>
                  <a:pt x="1265614" y="114300"/>
                </a:lnTo>
                <a:lnTo>
                  <a:pt x="358178" y="114300"/>
                </a:lnTo>
                <a:lnTo>
                  <a:pt x="355333" y="109219"/>
                </a:lnTo>
                <a:lnTo>
                  <a:pt x="353631" y="106679"/>
                </a:lnTo>
                <a:lnTo>
                  <a:pt x="272529" y="106679"/>
                </a:lnTo>
                <a:lnTo>
                  <a:pt x="265480" y="100329"/>
                </a:lnTo>
                <a:lnTo>
                  <a:pt x="258014" y="95250"/>
                </a:lnTo>
                <a:lnTo>
                  <a:pt x="225872" y="95250"/>
                </a:lnTo>
                <a:lnTo>
                  <a:pt x="217184" y="92709"/>
                </a:lnTo>
                <a:lnTo>
                  <a:pt x="208965" y="90169"/>
                </a:lnTo>
                <a:lnTo>
                  <a:pt x="201917" y="88900"/>
                </a:lnTo>
                <a:close/>
              </a:path>
              <a:path w="1280795" h="328930" extrusionOk="0">
                <a:moveTo>
                  <a:pt x="189979" y="113029"/>
                </a:moveTo>
                <a:lnTo>
                  <a:pt x="188429" y="113029"/>
                </a:lnTo>
                <a:lnTo>
                  <a:pt x="186016" y="114300"/>
                </a:lnTo>
                <a:lnTo>
                  <a:pt x="184518" y="115569"/>
                </a:lnTo>
                <a:lnTo>
                  <a:pt x="171856" y="118109"/>
                </a:lnTo>
                <a:lnTo>
                  <a:pt x="191631" y="118109"/>
                </a:lnTo>
                <a:lnTo>
                  <a:pt x="193375" y="114300"/>
                </a:lnTo>
                <a:lnTo>
                  <a:pt x="190817" y="114300"/>
                </a:lnTo>
                <a:lnTo>
                  <a:pt x="189979" y="113029"/>
                </a:lnTo>
                <a:close/>
              </a:path>
              <a:path w="1280795" h="328930" extrusionOk="0">
                <a:moveTo>
                  <a:pt x="196862" y="106679"/>
                </a:moveTo>
                <a:lnTo>
                  <a:pt x="192112" y="107950"/>
                </a:lnTo>
                <a:lnTo>
                  <a:pt x="191096" y="109219"/>
                </a:lnTo>
                <a:lnTo>
                  <a:pt x="189623" y="110489"/>
                </a:lnTo>
                <a:lnTo>
                  <a:pt x="190817" y="114300"/>
                </a:lnTo>
                <a:lnTo>
                  <a:pt x="193375" y="114300"/>
                </a:lnTo>
                <a:lnTo>
                  <a:pt x="196862" y="106679"/>
                </a:lnTo>
                <a:close/>
              </a:path>
              <a:path w="1280795" h="328930" extrusionOk="0">
                <a:moveTo>
                  <a:pt x="425691" y="44450"/>
                </a:moveTo>
                <a:lnTo>
                  <a:pt x="421347" y="44450"/>
                </a:lnTo>
                <a:lnTo>
                  <a:pt x="423748" y="45719"/>
                </a:lnTo>
                <a:lnTo>
                  <a:pt x="424675" y="46989"/>
                </a:lnTo>
                <a:lnTo>
                  <a:pt x="423578" y="54609"/>
                </a:lnTo>
                <a:lnTo>
                  <a:pt x="423533" y="57150"/>
                </a:lnTo>
                <a:lnTo>
                  <a:pt x="423419" y="63500"/>
                </a:lnTo>
                <a:lnTo>
                  <a:pt x="422605" y="69850"/>
                </a:lnTo>
                <a:lnTo>
                  <a:pt x="419544" y="73659"/>
                </a:lnTo>
                <a:lnTo>
                  <a:pt x="369811" y="73659"/>
                </a:lnTo>
                <a:lnTo>
                  <a:pt x="369354" y="74929"/>
                </a:lnTo>
                <a:lnTo>
                  <a:pt x="368922" y="74929"/>
                </a:lnTo>
                <a:lnTo>
                  <a:pt x="364302" y="80009"/>
                </a:lnTo>
                <a:lnTo>
                  <a:pt x="361185" y="106679"/>
                </a:lnTo>
                <a:lnTo>
                  <a:pt x="361067" y="109219"/>
                </a:lnTo>
                <a:lnTo>
                  <a:pt x="360950" y="111759"/>
                </a:lnTo>
                <a:lnTo>
                  <a:pt x="360832" y="114300"/>
                </a:lnTo>
                <a:lnTo>
                  <a:pt x="1265614" y="114300"/>
                </a:lnTo>
                <a:lnTo>
                  <a:pt x="1264932" y="111759"/>
                </a:lnTo>
                <a:lnTo>
                  <a:pt x="1264001" y="109219"/>
                </a:lnTo>
                <a:lnTo>
                  <a:pt x="664413" y="109219"/>
                </a:lnTo>
                <a:lnTo>
                  <a:pt x="660119" y="100329"/>
                </a:lnTo>
                <a:lnTo>
                  <a:pt x="658307" y="93979"/>
                </a:lnTo>
                <a:lnTo>
                  <a:pt x="464540" y="93979"/>
                </a:lnTo>
                <a:lnTo>
                  <a:pt x="460781" y="88900"/>
                </a:lnTo>
                <a:lnTo>
                  <a:pt x="457720" y="83819"/>
                </a:lnTo>
                <a:lnTo>
                  <a:pt x="457841" y="82550"/>
                </a:lnTo>
                <a:lnTo>
                  <a:pt x="457961" y="81279"/>
                </a:lnTo>
                <a:lnTo>
                  <a:pt x="458082" y="80009"/>
                </a:lnTo>
                <a:lnTo>
                  <a:pt x="458203" y="78739"/>
                </a:lnTo>
                <a:lnTo>
                  <a:pt x="458323" y="77469"/>
                </a:lnTo>
                <a:lnTo>
                  <a:pt x="458444" y="76200"/>
                </a:lnTo>
                <a:lnTo>
                  <a:pt x="458564" y="74929"/>
                </a:lnTo>
                <a:lnTo>
                  <a:pt x="458685" y="73659"/>
                </a:lnTo>
                <a:lnTo>
                  <a:pt x="458805" y="72389"/>
                </a:lnTo>
                <a:lnTo>
                  <a:pt x="458926" y="71119"/>
                </a:lnTo>
                <a:lnTo>
                  <a:pt x="459047" y="69850"/>
                </a:lnTo>
                <a:lnTo>
                  <a:pt x="459167" y="68579"/>
                </a:lnTo>
                <a:lnTo>
                  <a:pt x="459288" y="67309"/>
                </a:lnTo>
                <a:lnTo>
                  <a:pt x="459408" y="66039"/>
                </a:lnTo>
                <a:lnTo>
                  <a:pt x="456784" y="57150"/>
                </a:lnTo>
                <a:lnTo>
                  <a:pt x="431876" y="57150"/>
                </a:lnTo>
                <a:lnTo>
                  <a:pt x="429475" y="53339"/>
                </a:lnTo>
                <a:lnTo>
                  <a:pt x="425691" y="44450"/>
                </a:lnTo>
                <a:close/>
              </a:path>
              <a:path w="1280795" h="328930" extrusionOk="0">
                <a:moveTo>
                  <a:pt x="662647" y="82550"/>
                </a:moveTo>
                <a:lnTo>
                  <a:pt x="662679" y="83819"/>
                </a:lnTo>
                <a:lnTo>
                  <a:pt x="662806" y="88900"/>
                </a:lnTo>
                <a:lnTo>
                  <a:pt x="662932" y="93979"/>
                </a:lnTo>
                <a:lnTo>
                  <a:pt x="666716" y="100329"/>
                </a:lnTo>
                <a:lnTo>
                  <a:pt x="668907" y="104139"/>
                </a:lnTo>
                <a:lnTo>
                  <a:pt x="664413" y="109219"/>
                </a:lnTo>
                <a:lnTo>
                  <a:pt x="1264001" y="109219"/>
                </a:lnTo>
                <a:lnTo>
                  <a:pt x="1262138" y="104139"/>
                </a:lnTo>
                <a:lnTo>
                  <a:pt x="1256224" y="93979"/>
                </a:lnTo>
                <a:lnTo>
                  <a:pt x="1248273" y="85089"/>
                </a:lnTo>
                <a:lnTo>
                  <a:pt x="667918" y="85089"/>
                </a:lnTo>
                <a:lnTo>
                  <a:pt x="662647" y="82550"/>
                </a:lnTo>
                <a:close/>
              </a:path>
              <a:path w="1280795" h="328930" extrusionOk="0">
                <a:moveTo>
                  <a:pt x="278320" y="91439"/>
                </a:moveTo>
                <a:lnTo>
                  <a:pt x="275589" y="91439"/>
                </a:lnTo>
                <a:lnTo>
                  <a:pt x="276110" y="95250"/>
                </a:lnTo>
                <a:lnTo>
                  <a:pt x="276199" y="106679"/>
                </a:lnTo>
                <a:lnTo>
                  <a:pt x="353631" y="106679"/>
                </a:lnTo>
                <a:lnTo>
                  <a:pt x="353178" y="97789"/>
                </a:lnTo>
                <a:lnTo>
                  <a:pt x="353681" y="93979"/>
                </a:lnTo>
                <a:lnTo>
                  <a:pt x="280136" y="93979"/>
                </a:lnTo>
                <a:lnTo>
                  <a:pt x="278320" y="91439"/>
                </a:lnTo>
                <a:close/>
              </a:path>
              <a:path w="1280795" h="328930" extrusionOk="0">
                <a:moveTo>
                  <a:pt x="242976" y="86359"/>
                </a:moveTo>
                <a:lnTo>
                  <a:pt x="240423" y="91439"/>
                </a:lnTo>
                <a:lnTo>
                  <a:pt x="237489" y="92709"/>
                </a:lnTo>
                <a:lnTo>
                  <a:pt x="234327" y="93979"/>
                </a:lnTo>
                <a:lnTo>
                  <a:pt x="225872" y="95250"/>
                </a:lnTo>
                <a:lnTo>
                  <a:pt x="258014" y="95250"/>
                </a:lnTo>
                <a:lnTo>
                  <a:pt x="250417" y="90169"/>
                </a:lnTo>
                <a:lnTo>
                  <a:pt x="242976" y="86359"/>
                </a:lnTo>
                <a:close/>
              </a:path>
              <a:path w="1280795" h="328930" extrusionOk="0">
                <a:moveTo>
                  <a:pt x="280200" y="69850"/>
                </a:moveTo>
                <a:lnTo>
                  <a:pt x="280121" y="71119"/>
                </a:lnTo>
                <a:lnTo>
                  <a:pt x="280043" y="72389"/>
                </a:lnTo>
                <a:lnTo>
                  <a:pt x="279965" y="73659"/>
                </a:lnTo>
                <a:lnTo>
                  <a:pt x="279886" y="74929"/>
                </a:lnTo>
                <a:lnTo>
                  <a:pt x="279808" y="76200"/>
                </a:lnTo>
                <a:lnTo>
                  <a:pt x="279730" y="77469"/>
                </a:lnTo>
                <a:lnTo>
                  <a:pt x="279610" y="78739"/>
                </a:lnTo>
                <a:lnTo>
                  <a:pt x="279490" y="80009"/>
                </a:lnTo>
                <a:lnTo>
                  <a:pt x="279370" y="81279"/>
                </a:lnTo>
                <a:lnTo>
                  <a:pt x="279251" y="82550"/>
                </a:lnTo>
                <a:lnTo>
                  <a:pt x="279131" y="83819"/>
                </a:lnTo>
                <a:lnTo>
                  <a:pt x="279011" y="85089"/>
                </a:lnTo>
                <a:lnTo>
                  <a:pt x="278891" y="86359"/>
                </a:lnTo>
                <a:lnTo>
                  <a:pt x="280136" y="93979"/>
                </a:lnTo>
                <a:lnTo>
                  <a:pt x="353681" y="93979"/>
                </a:lnTo>
                <a:lnTo>
                  <a:pt x="353848" y="92709"/>
                </a:lnTo>
                <a:lnTo>
                  <a:pt x="354585" y="87629"/>
                </a:lnTo>
                <a:lnTo>
                  <a:pt x="290118" y="87629"/>
                </a:lnTo>
                <a:lnTo>
                  <a:pt x="291328" y="77469"/>
                </a:lnTo>
                <a:lnTo>
                  <a:pt x="288031" y="74929"/>
                </a:lnTo>
                <a:lnTo>
                  <a:pt x="283298" y="73659"/>
                </a:lnTo>
                <a:lnTo>
                  <a:pt x="280200" y="69850"/>
                </a:lnTo>
                <a:close/>
              </a:path>
              <a:path w="1280795" h="328930" extrusionOk="0">
                <a:moveTo>
                  <a:pt x="479526" y="6350"/>
                </a:moveTo>
                <a:lnTo>
                  <a:pt x="476667" y="13969"/>
                </a:lnTo>
                <a:lnTo>
                  <a:pt x="472476" y="21589"/>
                </a:lnTo>
                <a:lnTo>
                  <a:pt x="467844" y="30479"/>
                </a:lnTo>
                <a:lnTo>
                  <a:pt x="463664" y="40639"/>
                </a:lnTo>
                <a:lnTo>
                  <a:pt x="471843" y="60959"/>
                </a:lnTo>
                <a:lnTo>
                  <a:pt x="466991" y="60959"/>
                </a:lnTo>
                <a:lnTo>
                  <a:pt x="469588" y="69850"/>
                </a:lnTo>
                <a:lnTo>
                  <a:pt x="468812" y="76200"/>
                </a:lnTo>
                <a:lnTo>
                  <a:pt x="467529" y="81279"/>
                </a:lnTo>
                <a:lnTo>
                  <a:pt x="468604" y="91439"/>
                </a:lnTo>
                <a:lnTo>
                  <a:pt x="468287" y="91439"/>
                </a:lnTo>
                <a:lnTo>
                  <a:pt x="467944" y="92709"/>
                </a:lnTo>
                <a:lnTo>
                  <a:pt x="464540" y="93979"/>
                </a:lnTo>
                <a:lnTo>
                  <a:pt x="658307" y="93979"/>
                </a:lnTo>
                <a:lnTo>
                  <a:pt x="656858" y="88900"/>
                </a:lnTo>
                <a:lnTo>
                  <a:pt x="655599" y="77469"/>
                </a:lnTo>
                <a:lnTo>
                  <a:pt x="657313" y="68579"/>
                </a:lnTo>
                <a:lnTo>
                  <a:pt x="650988" y="60959"/>
                </a:lnTo>
                <a:lnTo>
                  <a:pt x="648918" y="52069"/>
                </a:lnTo>
                <a:lnTo>
                  <a:pt x="640410" y="52069"/>
                </a:lnTo>
                <a:lnTo>
                  <a:pt x="638174" y="49529"/>
                </a:lnTo>
                <a:lnTo>
                  <a:pt x="633806" y="45719"/>
                </a:lnTo>
                <a:lnTo>
                  <a:pt x="603300" y="45719"/>
                </a:lnTo>
                <a:lnTo>
                  <a:pt x="602398" y="40639"/>
                </a:lnTo>
                <a:lnTo>
                  <a:pt x="518058" y="40639"/>
                </a:lnTo>
                <a:lnTo>
                  <a:pt x="517207" y="39369"/>
                </a:lnTo>
                <a:lnTo>
                  <a:pt x="497077" y="39369"/>
                </a:lnTo>
                <a:lnTo>
                  <a:pt x="493215" y="34289"/>
                </a:lnTo>
                <a:lnTo>
                  <a:pt x="490426" y="27939"/>
                </a:lnTo>
                <a:lnTo>
                  <a:pt x="486333" y="27939"/>
                </a:lnTo>
                <a:lnTo>
                  <a:pt x="482796" y="24129"/>
                </a:lnTo>
                <a:lnTo>
                  <a:pt x="482680" y="21589"/>
                </a:lnTo>
                <a:lnTo>
                  <a:pt x="482553" y="17779"/>
                </a:lnTo>
                <a:lnTo>
                  <a:pt x="482513" y="12700"/>
                </a:lnTo>
                <a:lnTo>
                  <a:pt x="479526" y="6350"/>
                </a:lnTo>
                <a:close/>
              </a:path>
              <a:path w="1280795" h="328930" extrusionOk="0">
                <a:moveTo>
                  <a:pt x="320295" y="82550"/>
                </a:moveTo>
                <a:lnTo>
                  <a:pt x="311076" y="82550"/>
                </a:lnTo>
                <a:lnTo>
                  <a:pt x="301986" y="83819"/>
                </a:lnTo>
                <a:lnTo>
                  <a:pt x="293192" y="86359"/>
                </a:lnTo>
                <a:lnTo>
                  <a:pt x="292163" y="87629"/>
                </a:lnTo>
                <a:lnTo>
                  <a:pt x="354585" y="87629"/>
                </a:lnTo>
                <a:lnTo>
                  <a:pt x="354769" y="86359"/>
                </a:lnTo>
                <a:lnTo>
                  <a:pt x="354854" y="83819"/>
                </a:lnTo>
                <a:lnTo>
                  <a:pt x="329476" y="83819"/>
                </a:lnTo>
                <a:lnTo>
                  <a:pt x="320295" y="82550"/>
                </a:lnTo>
                <a:close/>
              </a:path>
              <a:path w="1280795" h="328930" extrusionOk="0">
                <a:moveTo>
                  <a:pt x="657021" y="25400"/>
                </a:moveTo>
                <a:lnTo>
                  <a:pt x="657043" y="39369"/>
                </a:lnTo>
                <a:lnTo>
                  <a:pt x="662522" y="53339"/>
                </a:lnTo>
                <a:lnTo>
                  <a:pt x="667974" y="68579"/>
                </a:lnTo>
                <a:lnTo>
                  <a:pt x="667918" y="85089"/>
                </a:lnTo>
                <a:lnTo>
                  <a:pt x="1248273" y="85089"/>
                </a:lnTo>
                <a:lnTo>
                  <a:pt x="1241217" y="82550"/>
                </a:lnTo>
                <a:lnTo>
                  <a:pt x="1223873" y="82550"/>
                </a:lnTo>
                <a:lnTo>
                  <a:pt x="1223972" y="81279"/>
                </a:lnTo>
                <a:lnTo>
                  <a:pt x="1224070" y="80009"/>
                </a:lnTo>
                <a:lnTo>
                  <a:pt x="1224168" y="78739"/>
                </a:lnTo>
                <a:lnTo>
                  <a:pt x="1224267" y="77469"/>
                </a:lnTo>
                <a:lnTo>
                  <a:pt x="1221993" y="76200"/>
                </a:lnTo>
                <a:lnTo>
                  <a:pt x="1213256" y="76200"/>
                </a:lnTo>
                <a:lnTo>
                  <a:pt x="1207331" y="73659"/>
                </a:lnTo>
                <a:lnTo>
                  <a:pt x="1205115" y="68579"/>
                </a:lnTo>
                <a:lnTo>
                  <a:pt x="1205205" y="62229"/>
                </a:lnTo>
                <a:lnTo>
                  <a:pt x="1206195" y="54609"/>
                </a:lnTo>
                <a:lnTo>
                  <a:pt x="1206274" y="53339"/>
                </a:lnTo>
                <a:lnTo>
                  <a:pt x="1206352" y="52069"/>
                </a:lnTo>
                <a:lnTo>
                  <a:pt x="1206431" y="50800"/>
                </a:lnTo>
                <a:lnTo>
                  <a:pt x="1001585" y="50800"/>
                </a:lnTo>
                <a:lnTo>
                  <a:pt x="1001069" y="49529"/>
                </a:lnTo>
                <a:lnTo>
                  <a:pt x="888098" y="49529"/>
                </a:lnTo>
                <a:lnTo>
                  <a:pt x="887564" y="46989"/>
                </a:lnTo>
                <a:lnTo>
                  <a:pt x="886939" y="42107"/>
                </a:lnTo>
                <a:lnTo>
                  <a:pt x="886916" y="41927"/>
                </a:lnTo>
                <a:lnTo>
                  <a:pt x="688161" y="41927"/>
                </a:lnTo>
                <a:lnTo>
                  <a:pt x="683470" y="40639"/>
                </a:lnTo>
                <a:lnTo>
                  <a:pt x="679627" y="34289"/>
                </a:lnTo>
                <a:lnTo>
                  <a:pt x="679033" y="33019"/>
                </a:lnTo>
                <a:lnTo>
                  <a:pt x="662965" y="33019"/>
                </a:lnTo>
                <a:lnTo>
                  <a:pt x="657021" y="25400"/>
                </a:lnTo>
                <a:close/>
              </a:path>
              <a:path w="1280795" h="328930" extrusionOk="0">
                <a:moveTo>
                  <a:pt x="326694" y="60959"/>
                </a:moveTo>
                <a:lnTo>
                  <a:pt x="323329" y="68579"/>
                </a:lnTo>
                <a:lnTo>
                  <a:pt x="325069" y="82550"/>
                </a:lnTo>
                <a:lnTo>
                  <a:pt x="329476" y="83819"/>
                </a:lnTo>
                <a:lnTo>
                  <a:pt x="354854" y="83819"/>
                </a:lnTo>
                <a:lnTo>
                  <a:pt x="354939" y="81279"/>
                </a:lnTo>
                <a:lnTo>
                  <a:pt x="355024" y="78739"/>
                </a:lnTo>
                <a:lnTo>
                  <a:pt x="346506" y="78739"/>
                </a:lnTo>
                <a:lnTo>
                  <a:pt x="339005" y="76200"/>
                </a:lnTo>
                <a:lnTo>
                  <a:pt x="332274" y="69850"/>
                </a:lnTo>
                <a:lnTo>
                  <a:pt x="326694" y="60959"/>
                </a:lnTo>
                <a:close/>
              </a:path>
              <a:path w="1280795" h="328930" extrusionOk="0">
                <a:moveTo>
                  <a:pt x="1237689" y="81279"/>
                </a:moveTo>
                <a:lnTo>
                  <a:pt x="1223873" y="82550"/>
                </a:lnTo>
                <a:lnTo>
                  <a:pt x="1241217" y="82550"/>
                </a:lnTo>
                <a:lnTo>
                  <a:pt x="1237689" y="81279"/>
                </a:lnTo>
                <a:close/>
              </a:path>
              <a:path w="1280795" h="328930" extrusionOk="0">
                <a:moveTo>
                  <a:pt x="355066" y="77469"/>
                </a:moveTo>
                <a:lnTo>
                  <a:pt x="354393" y="77469"/>
                </a:lnTo>
                <a:lnTo>
                  <a:pt x="346506" y="78739"/>
                </a:lnTo>
                <a:lnTo>
                  <a:pt x="355024" y="78739"/>
                </a:lnTo>
                <a:lnTo>
                  <a:pt x="355066" y="77469"/>
                </a:lnTo>
                <a:close/>
              </a:path>
              <a:path w="1280795" h="328930" extrusionOk="0">
                <a:moveTo>
                  <a:pt x="1226731" y="62229"/>
                </a:moveTo>
                <a:lnTo>
                  <a:pt x="1219669" y="64769"/>
                </a:lnTo>
                <a:lnTo>
                  <a:pt x="1216621" y="68579"/>
                </a:lnTo>
                <a:lnTo>
                  <a:pt x="1213256" y="76200"/>
                </a:lnTo>
                <a:lnTo>
                  <a:pt x="1221993" y="76200"/>
                </a:lnTo>
                <a:lnTo>
                  <a:pt x="1215174" y="72389"/>
                </a:lnTo>
                <a:lnTo>
                  <a:pt x="1224470" y="66039"/>
                </a:lnTo>
                <a:lnTo>
                  <a:pt x="1236090" y="66039"/>
                </a:lnTo>
                <a:lnTo>
                  <a:pt x="1230820" y="63500"/>
                </a:lnTo>
                <a:lnTo>
                  <a:pt x="1226731" y="62229"/>
                </a:lnTo>
                <a:close/>
              </a:path>
              <a:path w="1280795" h="328930" extrusionOk="0">
                <a:moveTo>
                  <a:pt x="1230127" y="72389"/>
                </a:moveTo>
                <a:lnTo>
                  <a:pt x="1229456" y="74929"/>
                </a:lnTo>
                <a:lnTo>
                  <a:pt x="1231722" y="76200"/>
                </a:lnTo>
                <a:lnTo>
                  <a:pt x="1232014" y="76200"/>
                </a:lnTo>
                <a:lnTo>
                  <a:pt x="1230127" y="72389"/>
                </a:lnTo>
                <a:close/>
              </a:path>
              <a:path w="1280795" h="328930" extrusionOk="0">
                <a:moveTo>
                  <a:pt x="378574" y="2539"/>
                </a:moveTo>
                <a:lnTo>
                  <a:pt x="373862" y="21589"/>
                </a:lnTo>
                <a:lnTo>
                  <a:pt x="377940" y="27939"/>
                </a:lnTo>
                <a:lnTo>
                  <a:pt x="383446" y="27939"/>
                </a:lnTo>
                <a:lnTo>
                  <a:pt x="388116" y="29209"/>
                </a:lnTo>
                <a:lnTo>
                  <a:pt x="389686" y="40639"/>
                </a:lnTo>
                <a:lnTo>
                  <a:pt x="383070" y="41927"/>
                </a:lnTo>
                <a:lnTo>
                  <a:pt x="375664" y="41927"/>
                </a:lnTo>
                <a:lnTo>
                  <a:pt x="375591" y="43179"/>
                </a:lnTo>
                <a:lnTo>
                  <a:pt x="375516" y="44450"/>
                </a:lnTo>
                <a:lnTo>
                  <a:pt x="375442" y="45719"/>
                </a:lnTo>
                <a:lnTo>
                  <a:pt x="375367" y="46989"/>
                </a:lnTo>
                <a:lnTo>
                  <a:pt x="375292" y="48259"/>
                </a:lnTo>
                <a:lnTo>
                  <a:pt x="375218" y="49529"/>
                </a:lnTo>
                <a:lnTo>
                  <a:pt x="375143" y="50800"/>
                </a:lnTo>
                <a:lnTo>
                  <a:pt x="375069" y="52069"/>
                </a:lnTo>
                <a:lnTo>
                  <a:pt x="374994" y="53339"/>
                </a:lnTo>
                <a:lnTo>
                  <a:pt x="374919" y="54609"/>
                </a:lnTo>
                <a:lnTo>
                  <a:pt x="374845" y="55879"/>
                </a:lnTo>
                <a:lnTo>
                  <a:pt x="374770" y="57150"/>
                </a:lnTo>
                <a:lnTo>
                  <a:pt x="374696" y="58419"/>
                </a:lnTo>
                <a:lnTo>
                  <a:pt x="374621" y="59689"/>
                </a:lnTo>
                <a:lnTo>
                  <a:pt x="374546" y="60959"/>
                </a:lnTo>
                <a:lnTo>
                  <a:pt x="374472" y="62229"/>
                </a:lnTo>
                <a:lnTo>
                  <a:pt x="367334" y="64769"/>
                </a:lnTo>
                <a:lnTo>
                  <a:pt x="366231" y="64769"/>
                </a:lnTo>
                <a:lnTo>
                  <a:pt x="370293" y="73659"/>
                </a:lnTo>
                <a:lnTo>
                  <a:pt x="417982" y="73659"/>
                </a:lnTo>
                <a:lnTo>
                  <a:pt x="412699" y="71119"/>
                </a:lnTo>
                <a:lnTo>
                  <a:pt x="405587" y="71119"/>
                </a:lnTo>
                <a:lnTo>
                  <a:pt x="405683" y="68579"/>
                </a:lnTo>
                <a:lnTo>
                  <a:pt x="405780" y="66039"/>
                </a:lnTo>
                <a:lnTo>
                  <a:pt x="405876" y="63500"/>
                </a:lnTo>
                <a:lnTo>
                  <a:pt x="405942" y="53339"/>
                </a:lnTo>
                <a:lnTo>
                  <a:pt x="406768" y="52069"/>
                </a:lnTo>
                <a:lnTo>
                  <a:pt x="408292" y="50800"/>
                </a:lnTo>
                <a:lnTo>
                  <a:pt x="411340" y="50800"/>
                </a:lnTo>
                <a:lnTo>
                  <a:pt x="411479" y="49529"/>
                </a:lnTo>
                <a:lnTo>
                  <a:pt x="397141" y="49529"/>
                </a:lnTo>
                <a:lnTo>
                  <a:pt x="395693" y="46989"/>
                </a:lnTo>
                <a:lnTo>
                  <a:pt x="393433" y="36829"/>
                </a:lnTo>
                <a:lnTo>
                  <a:pt x="394919" y="36829"/>
                </a:lnTo>
                <a:lnTo>
                  <a:pt x="400253" y="34289"/>
                </a:lnTo>
                <a:lnTo>
                  <a:pt x="400324" y="33019"/>
                </a:lnTo>
                <a:lnTo>
                  <a:pt x="400395" y="31750"/>
                </a:lnTo>
                <a:lnTo>
                  <a:pt x="400466" y="30479"/>
                </a:lnTo>
                <a:lnTo>
                  <a:pt x="400537" y="29209"/>
                </a:lnTo>
                <a:lnTo>
                  <a:pt x="400608" y="27939"/>
                </a:lnTo>
                <a:lnTo>
                  <a:pt x="400679" y="26669"/>
                </a:lnTo>
                <a:lnTo>
                  <a:pt x="400763" y="17779"/>
                </a:lnTo>
                <a:lnTo>
                  <a:pt x="392341" y="17779"/>
                </a:lnTo>
                <a:lnTo>
                  <a:pt x="388045" y="16509"/>
                </a:lnTo>
                <a:lnTo>
                  <a:pt x="386262" y="10159"/>
                </a:lnTo>
                <a:lnTo>
                  <a:pt x="384077" y="3809"/>
                </a:lnTo>
                <a:lnTo>
                  <a:pt x="378574" y="2539"/>
                </a:lnTo>
                <a:close/>
              </a:path>
              <a:path w="1280795" h="328930" extrusionOk="0">
                <a:moveTo>
                  <a:pt x="1236090" y="66039"/>
                </a:moveTo>
                <a:lnTo>
                  <a:pt x="1224470" y="66039"/>
                </a:lnTo>
                <a:lnTo>
                  <a:pt x="1230223" y="67309"/>
                </a:lnTo>
                <a:lnTo>
                  <a:pt x="1230296" y="68579"/>
                </a:lnTo>
                <a:lnTo>
                  <a:pt x="1230369" y="69850"/>
                </a:lnTo>
                <a:lnTo>
                  <a:pt x="1230442" y="71119"/>
                </a:lnTo>
                <a:lnTo>
                  <a:pt x="1230114" y="72389"/>
                </a:lnTo>
                <a:lnTo>
                  <a:pt x="1234135" y="68579"/>
                </a:lnTo>
                <a:lnTo>
                  <a:pt x="1236090" y="66039"/>
                </a:lnTo>
                <a:close/>
              </a:path>
              <a:path w="1280795" h="328930" extrusionOk="0">
                <a:moveTo>
                  <a:pt x="280441" y="64769"/>
                </a:moveTo>
                <a:lnTo>
                  <a:pt x="279984" y="67309"/>
                </a:lnTo>
                <a:lnTo>
                  <a:pt x="279946" y="68579"/>
                </a:lnTo>
                <a:lnTo>
                  <a:pt x="280200" y="69850"/>
                </a:lnTo>
                <a:lnTo>
                  <a:pt x="280314" y="68579"/>
                </a:lnTo>
                <a:lnTo>
                  <a:pt x="280441" y="64769"/>
                </a:lnTo>
                <a:close/>
              </a:path>
              <a:path w="1280795" h="328930" extrusionOk="0">
                <a:moveTo>
                  <a:pt x="285978" y="43179"/>
                </a:moveTo>
                <a:lnTo>
                  <a:pt x="282917" y="43179"/>
                </a:lnTo>
                <a:lnTo>
                  <a:pt x="279476" y="52069"/>
                </a:lnTo>
                <a:lnTo>
                  <a:pt x="278714" y="53339"/>
                </a:lnTo>
                <a:lnTo>
                  <a:pt x="280200" y="55879"/>
                </a:lnTo>
                <a:lnTo>
                  <a:pt x="280310" y="57150"/>
                </a:lnTo>
                <a:lnTo>
                  <a:pt x="280420" y="58419"/>
                </a:lnTo>
                <a:lnTo>
                  <a:pt x="280441" y="64769"/>
                </a:lnTo>
                <a:lnTo>
                  <a:pt x="280619" y="63500"/>
                </a:lnTo>
                <a:lnTo>
                  <a:pt x="285165" y="57150"/>
                </a:lnTo>
                <a:lnTo>
                  <a:pt x="288356" y="49529"/>
                </a:lnTo>
                <a:lnTo>
                  <a:pt x="288812" y="45719"/>
                </a:lnTo>
                <a:lnTo>
                  <a:pt x="287108" y="45719"/>
                </a:lnTo>
                <a:lnTo>
                  <a:pt x="285978" y="43179"/>
                </a:lnTo>
                <a:close/>
              </a:path>
              <a:path w="1280795" h="328930" extrusionOk="0">
                <a:moveTo>
                  <a:pt x="359581" y="39369"/>
                </a:moveTo>
                <a:lnTo>
                  <a:pt x="342896" y="39369"/>
                </a:lnTo>
                <a:lnTo>
                  <a:pt x="348558" y="41927"/>
                </a:lnTo>
                <a:lnTo>
                  <a:pt x="353569" y="45719"/>
                </a:lnTo>
                <a:lnTo>
                  <a:pt x="357187" y="54609"/>
                </a:lnTo>
                <a:lnTo>
                  <a:pt x="357249" y="64769"/>
                </a:lnTo>
                <a:lnTo>
                  <a:pt x="367334" y="64769"/>
                </a:lnTo>
                <a:lnTo>
                  <a:pt x="364997" y="63500"/>
                </a:lnTo>
                <a:lnTo>
                  <a:pt x="361962" y="58419"/>
                </a:lnTo>
                <a:lnTo>
                  <a:pt x="355993" y="50800"/>
                </a:lnTo>
                <a:lnTo>
                  <a:pt x="360070" y="48259"/>
                </a:lnTo>
                <a:lnTo>
                  <a:pt x="360000" y="46989"/>
                </a:lnTo>
                <a:lnTo>
                  <a:pt x="359930" y="45719"/>
                </a:lnTo>
                <a:lnTo>
                  <a:pt x="359860" y="44450"/>
                </a:lnTo>
                <a:lnTo>
                  <a:pt x="359790" y="43179"/>
                </a:lnTo>
                <a:lnTo>
                  <a:pt x="359709" y="41700"/>
                </a:lnTo>
                <a:lnTo>
                  <a:pt x="359651" y="40639"/>
                </a:lnTo>
                <a:lnTo>
                  <a:pt x="359581" y="39369"/>
                </a:lnTo>
                <a:close/>
              </a:path>
              <a:path w="1280795" h="328930" extrusionOk="0">
                <a:moveTo>
                  <a:pt x="445985" y="19050"/>
                </a:moveTo>
                <a:lnTo>
                  <a:pt x="445084" y="19050"/>
                </a:lnTo>
                <a:lnTo>
                  <a:pt x="440651" y="21589"/>
                </a:lnTo>
                <a:lnTo>
                  <a:pt x="439127" y="30479"/>
                </a:lnTo>
                <a:lnTo>
                  <a:pt x="436727" y="46989"/>
                </a:lnTo>
                <a:lnTo>
                  <a:pt x="435863" y="54609"/>
                </a:lnTo>
                <a:lnTo>
                  <a:pt x="431876" y="57150"/>
                </a:lnTo>
                <a:lnTo>
                  <a:pt x="456784" y="57150"/>
                </a:lnTo>
                <a:lnTo>
                  <a:pt x="454909" y="50800"/>
                </a:lnTo>
                <a:lnTo>
                  <a:pt x="449135" y="36829"/>
                </a:lnTo>
                <a:lnTo>
                  <a:pt x="447001" y="20319"/>
                </a:lnTo>
                <a:lnTo>
                  <a:pt x="445985" y="19050"/>
                </a:lnTo>
                <a:close/>
              </a:path>
              <a:path w="1280795" h="328930" extrusionOk="0">
                <a:moveTo>
                  <a:pt x="273697" y="46989"/>
                </a:moveTo>
                <a:lnTo>
                  <a:pt x="275323" y="52069"/>
                </a:lnTo>
                <a:lnTo>
                  <a:pt x="276618" y="54609"/>
                </a:lnTo>
                <a:lnTo>
                  <a:pt x="278091" y="53339"/>
                </a:lnTo>
                <a:lnTo>
                  <a:pt x="278714" y="53339"/>
                </a:lnTo>
                <a:lnTo>
                  <a:pt x="277685" y="50800"/>
                </a:lnTo>
                <a:lnTo>
                  <a:pt x="276097" y="48259"/>
                </a:lnTo>
                <a:lnTo>
                  <a:pt x="273697" y="46989"/>
                </a:lnTo>
                <a:close/>
              </a:path>
              <a:path w="1280795" h="328930" extrusionOk="0">
                <a:moveTo>
                  <a:pt x="419023" y="6350"/>
                </a:moveTo>
                <a:lnTo>
                  <a:pt x="415112" y="7619"/>
                </a:lnTo>
                <a:lnTo>
                  <a:pt x="414124" y="8900"/>
                </a:lnTo>
                <a:lnTo>
                  <a:pt x="413016" y="10159"/>
                </a:lnTo>
                <a:lnTo>
                  <a:pt x="415328" y="18855"/>
                </a:lnTo>
                <a:lnTo>
                  <a:pt x="415351" y="19251"/>
                </a:lnTo>
                <a:lnTo>
                  <a:pt x="413932" y="29209"/>
                </a:lnTo>
                <a:lnTo>
                  <a:pt x="413843" y="30479"/>
                </a:lnTo>
                <a:lnTo>
                  <a:pt x="413753" y="31750"/>
                </a:lnTo>
                <a:lnTo>
                  <a:pt x="413663" y="33019"/>
                </a:lnTo>
                <a:lnTo>
                  <a:pt x="413574" y="34289"/>
                </a:lnTo>
                <a:lnTo>
                  <a:pt x="413484" y="35559"/>
                </a:lnTo>
                <a:lnTo>
                  <a:pt x="413394" y="36829"/>
                </a:lnTo>
                <a:lnTo>
                  <a:pt x="413304" y="38100"/>
                </a:lnTo>
                <a:lnTo>
                  <a:pt x="413215" y="39369"/>
                </a:lnTo>
                <a:lnTo>
                  <a:pt x="413125" y="40639"/>
                </a:lnTo>
                <a:lnTo>
                  <a:pt x="417410" y="52069"/>
                </a:lnTo>
                <a:lnTo>
                  <a:pt x="416928" y="48259"/>
                </a:lnTo>
                <a:lnTo>
                  <a:pt x="418033" y="45719"/>
                </a:lnTo>
                <a:lnTo>
                  <a:pt x="421347" y="44450"/>
                </a:lnTo>
                <a:lnTo>
                  <a:pt x="425691" y="44450"/>
                </a:lnTo>
                <a:lnTo>
                  <a:pt x="427227" y="38100"/>
                </a:lnTo>
                <a:lnTo>
                  <a:pt x="423227" y="25400"/>
                </a:lnTo>
                <a:lnTo>
                  <a:pt x="425272" y="24129"/>
                </a:lnTo>
                <a:lnTo>
                  <a:pt x="423964" y="21589"/>
                </a:lnTo>
                <a:lnTo>
                  <a:pt x="423086" y="19251"/>
                </a:lnTo>
                <a:lnTo>
                  <a:pt x="420509" y="11429"/>
                </a:lnTo>
                <a:lnTo>
                  <a:pt x="419023" y="6350"/>
                </a:lnTo>
                <a:close/>
              </a:path>
              <a:path w="1280795" h="328930" extrusionOk="0">
                <a:moveTo>
                  <a:pt x="637679" y="30479"/>
                </a:moveTo>
                <a:lnTo>
                  <a:pt x="637751" y="31750"/>
                </a:lnTo>
                <a:lnTo>
                  <a:pt x="637823" y="33019"/>
                </a:lnTo>
                <a:lnTo>
                  <a:pt x="637895" y="34289"/>
                </a:lnTo>
                <a:lnTo>
                  <a:pt x="637967" y="35559"/>
                </a:lnTo>
                <a:lnTo>
                  <a:pt x="641408" y="36829"/>
                </a:lnTo>
                <a:lnTo>
                  <a:pt x="645071" y="39369"/>
                </a:lnTo>
                <a:lnTo>
                  <a:pt x="646023" y="46989"/>
                </a:lnTo>
                <a:lnTo>
                  <a:pt x="644905" y="49529"/>
                </a:lnTo>
                <a:lnTo>
                  <a:pt x="643737" y="50800"/>
                </a:lnTo>
                <a:lnTo>
                  <a:pt x="640410" y="52069"/>
                </a:lnTo>
                <a:lnTo>
                  <a:pt x="648918" y="52069"/>
                </a:lnTo>
                <a:lnTo>
                  <a:pt x="647734" y="46989"/>
                </a:lnTo>
                <a:lnTo>
                  <a:pt x="644362" y="35559"/>
                </a:lnTo>
                <a:lnTo>
                  <a:pt x="637679" y="30479"/>
                </a:lnTo>
                <a:close/>
              </a:path>
              <a:path w="1280795" h="328930" extrusionOk="0">
                <a:moveTo>
                  <a:pt x="1008748" y="13969"/>
                </a:moveTo>
                <a:lnTo>
                  <a:pt x="1006097" y="22859"/>
                </a:lnTo>
                <a:lnTo>
                  <a:pt x="1006013" y="24129"/>
                </a:lnTo>
                <a:lnTo>
                  <a:pt x="1005928" y="25400"/>
                </a:lnTo>
                <a:lnTo>
                  <a:pt x="1005843" y="26669"/>
                </a:lnTo>
                <a:lnTo>
                  <a:pt x="1005759" y="27939"/>
                </a:lnTo>
                <a:lnTo>
                  <a:pt x="1005674" y="29209"/>
                </a:lnTo>
                <a:lnTo>
                  <a:pt x="1005589" y="30479"/>
                </a:lnTo>
                <a:lnTo>
                  <a:pt x="1005505" y="31750"/>
                </a:lnTo>
                <a:lnTo>
                  <a:pt x="1005420" y="33019"/>
                </a:lnTo>
                <a:lnTo>
                  <a:pt x="1005335" y="34289"/>
                </a:lnTo>
                <a:lnTo>
                  <a:pt x="1005251" y="35559"/>
                </a:lnTo>
                <a:lnTo>
                  <a:pt x="1005139" y="38100"/>
                </a:lnTo>
                <a:lnTo>
                  <a:pt x="1005028" y="40639"/>
                </a:lnTo>
                <a:lnTo>
                  <a:pt x="1004917" y="43179"/>
                </a:lnTo>
                <a:lnTo>
                  <a:pt x="1004806" y="45719"/>
                </a:lnTo>
                <a:lnTo>
                  <a:pt x="1003363" y="50800"/>
                </a:lnTo>
                <a:lnTo>
                  <a:pt x="1206431" y="50800"/>
                </a:lnTo>
                <a:lnTo>
                  <a:pt x="1206510" y="49529"/>
                </a:lnTo>
                <a:lnTo>
                  <a:pt x="1206589" y="48259"/>
                </a:lnTo>
                <a:lnTo>
                  <a:pt x="1121790" y="48259"/>
                </a:lnTo>
                <a:lnTo>
                  <a:pt x="1123475" y="44450"/>
                </a:lnTo>
                <a:lnTo>
                  <a:pt x="1110957" y="44450"/>
                </a:lnTo>
                <a:lnTo>
                  <a:pt x="1107476" y="41927"/>
                </a:lnTo>
                <a:lnTo>
                  <a:pt x="1105344" y="40639"/>
                </a:lnTo>
                <a:lnTo>
                  <a:pt x="1105449" y="38100"/>
                </a:lnTo>
                <a:lnTo>
                  <a:pt x="1067219" y="38100"/>
                </a:lnTo>
                <a:lnTo>
                  <a:pt x="1067137" y="36829"/>
                </a:lnTo>
                <a:lnTo>
                  <a:pt x="1067055" y="35559"/>
                </a:lnTo>
                <a:lnTo>
                  <a:pt x="1066973" y="34289"/>
                </a:lnTo>
                <a:lnTo>
                  <a:pt x="1066891" y="33019"/>
                </a:lnTo>
                <a:lnTo>
                  <a:pt x="1066809" y="31750"/>
                </a:lnTo>
                <a:lnTo>
                  <a:pt x="1066727" y="30479"/>
                </a:lnTo>
                <a:lnTo>
                  <a:pt x="1065682" y="30479"/>
                </a:lnTo>
                <a:lnTo>
                  <a:pt x="1064994" y="29209"/>
                </a:lnTo>
                <a:lnTo>
                  <a:pt x="1029677" y="29209"/>
                </a:lnTo>
                <a:lnTo>
                  <a:pt x="1024966" y="25400"/>
                </a:lnTo>
                <a:lnTo>
                  <a:pt x="1023589" y="22859"/>
                </a:lnTo>
                <a:lnTo>
                  <a:pt x="1018882" y="22859"/>
                </a:lnTo>
                <a:lnTo>
                  <a:pt x="1012456" y="21589"/>
                </a:lnTo>
                <a:lnTo>
                  <a:pt x="1008748" y="13969"/>
                </a:lnTo>
                <a:close/>
              </a:path>
              <a:path w="1280795" h="328930" extrusionOk="0">
                <a:moveTo>
                  <a:pt x="408203" y="43179"/>
                </a:moveTo>
                <a:lnTo>
                  <a:pt x="406615" y="43179"/>
                </a:lnTo>
                <a:lnTo>
                  <a:pt x="403783" y="44450"/>
                </a:lnTo>
                <a:lnTo>
                  <a:pt x="402577" y="45719"/>
                </a:lnTo>
                <a:lnTo>
                  <a:pt x="400507" y="48259"/>
                </a:lnTo>
                <a:lnTo>
                  <a:pt x="399643" y="48259"/>
                </a:lnTo>
                <a:lnTo>
                  <a:pt x="397141" y="49529"/>
                </a:lnTo>
                <a:lnTo>
                  <a:pt x="411479" y="49529"/>
                </a:lnTo>
                <a:lnTo>
                  <a:pt x="410095" y="44450"/>
                </a:lnTo>
                <a:lnTo>
                  <a:pt x="408203" y="43179"/>
                </a:lnTo>
                <a:close/>
              </a:path>
              <a:path w="1280795" h="328930" extrusionOk="0">
                <a:moveTo>
                  <a:pt x="915870" y="12700"/>
                </a:moveTo>
                <a:lnTo>
                  <a:pt x="901280" y="16509"/>
                </a:lnTo>
                <a:lnTo>
                  <a:pt x="896810" y="20319"/>
                </a:lnTo>
                <a:lnTo>
                  <a:pt x="892962" y="27939"/>
                </a:lnTo>
                <a:lnTo>
                  <a:pt x="898601" y="33019"/>
                </a:lnTo>
                <a:lnTo>
                  <a:pt x="893851" y="40639"/>
                </a:lnTo>
                <a:lnTo>
                  <a:pt x="893952" y="44450"/>
                </a:lnTo>
                <a:lnTo>
                  <a:pt x="894054" y="48259"/>
                </a:lnTo>
                <a:lnTo>
                  <a:pt x="888631" y="48259"/>
                </a:lnTo>
                <a:lnTo>
                  <a:pt x="888098" y="49529"/>
                </a:lnTo>
                <a:lnTo>
                  <a:pt x="1001069" y="49529"/>
                </a:lnTo>
                <a:lnTo>
                  <a:pt x="1000036" y="46989"/>
                </a:lnTo>
                <a:lnTo>
                  <a:pt x="995198" y="43179"/>
                </a:lnTo>
                <a:lnTo>
                  <a:pt x="991652" y="34289"/>
                </a:lnTo>
                <a:lnTo>
                  <a:pt x="990122" y="25400"/>
                </a:lnTo>
                <a:lnTo>
                  <a:pt x="951801" y="25400"/>
                </a:lnTo>
                <a:lnTo>
                  <a:pt x="949756" y="20319"/>
                </a:lnTo>
                <a:lnTo>
                  <a:pt x="950772" y="16509"/>
                </a:lnTo>
                <a:lnTo>
                  <a:pt x="948823" y="15239"/>
                </a:lnTo>
                <a:lnTo>
                  <a:pt x="936639" y="15239"/>
                </a:lnTo>
                <a:lnTo>
                  <a:pt x="915870" y="12700"/>
                </a:lnTo>
                <a:close/>
              </a:path>
              <a:path w="1280795" h="328930" extrusionOk="0">
                <a:moveTo>
                  <a:pt x="891933" y="44450"/>
                </a:moveTo>
                <a:lnTo>
                  <a:pt x="890600" y="45719"/>
                </a:lnTo>
                <a:lnTo>
                  <a:pt x="890117" y="45719"/>
                </a:lnTo>
                <a:lnTo>
                  <a:pt x="889304" y="48259"/>
                </a:lnTo>
                <a:lnTo>
                  <a:pt x="894054" y="48259"/>
                </a:lnTo>
                <a:lnTo>
                  <a:pt x="892835" y="45719"/>
                </a:lnTo>
                <a:lnTo>
                  <a:pt x="891933" y="44450"/>
                </a:lnTo>
                <a:close/>
              </a:path>
              <a:path w="1280795" h="328930" extrusionOk="0">
                <a:moveTo>
                  <a:pt x="1131468" y="30479"/>
                </a:moveTo>
                <a:lnTo>
                  <a:pt x="1127861" y="36829"/>
                </a:lnTo>
                <a:lnTo>
                  <a:pt x="1124729" y="41700"/>
                </a:lnTo>
                <a:lnTo>
                  <a:pt x="1121790" y="48259"/>
                </a:lnTo>
                <a:lnTo>
                  <a:pt x="1206589" y="48259"/>
                </a:lnTo>
                <a:lnTo>
                  <a:pt x="1206668" y="46989"/>
                </a:lnTo>
                <a:lnTo>
                  <a:pt x="1206747" y="45719"/>
                </a:lnTo>
                <a:lnTo>
                  <a:pt x="1150708" y="45719"/>
                </a:lnTo>
                <a:lnTo>
                  <a:pt x="1139483" y="40639"/>
                </a:lnTo>
                <a:lnTo>
                  <a:pt x="1134705" y="36829"/>
                </a:lnTo>
                <a:lnTo>
                  <a:pt x="1131468" y="30479"/>
                </a:lnTo>
                <a:close/>
              </a:path>
              <a:path w="1280795" h="328930" extrusionOk="0">
                <a:moveTo>
                  <a:pt x="335038" y="25400"/>
                </a:moveTo>
                <a:lnTo>
                  <a:pt x="336029" y="33019"/>
                </a:lnTo>
                <a:lnTo>
                  <a:pt x="333921" y="34289"/>
                </a:lnTo>
                <a:lnTo>
                  <a:pt x="331292" y="35559"/>
                </a:lnTo>
                <a:lnTo>
                  <a:pt x="330022" y="35559"/>
                </a:lnTo>
                <a:lnTo>
                  <a:pt x="329628" y="36829"/>
                </a:lnTo>
                <a:lnTo>
                  <a:pt x="327304" y="36829"/>
                </a:lnTo>
                <a:lnTo>
                  <a:pt x="326542" y="38100"/>
                </a:lnTo>
                <a:lnTo>
                  <a:pt x="330720" y="46989"/>
                </a:lnTo>
                <a:lnTo>
                  <a:pt x="331825" y="43179"/>
                </a:lnTo>
                <a:lnTo>
                  <a:pt x="334365" y="40639"/>
                </a:lnTo>
                <a:lnTo>
                  <a:pt x="337464" y="39369"/>
                </a:lnTo>
                <a:lnTo>
                  <a:pt x="359581" y="39369"/>
                </a:lnTo>
                <a:lnTo>
                  <a:pt x="359511" y="38100"/>
                </a:lnTo>
                <a:lnTo>
                  <a:pt x="351580" y="35559"/>
                </a:lnTo>
                <a:lnTo>
                  <a:pt x="345617" y="31750"/>
                </a:lnTo>
                <a:lnTo>
                  <a:pt x="340484" y="26669"/>
                </a:lnTo>
                <a:lnTo>
                  <a:pt x="335038" y="25400"/>
                </a:lnTo>
                <a:close/>
              </a:path>
              <a:path w="1280795" h="328930" extrusionOk="0">
                <a:moveTo>
                  <a:pt x="288086" y="30479"/>
                </a:moveTo>
                <a:lnTo>
                  <a:pt x="283997" y="33019"/>
                </a:lnTo>
                <a:lnTo>
                  <a:pt x="288645" y="40639"/>
                </a:lnTo>
                <a:lnTo>
                  <a:pt x="287108" y="45719"/>
                </a:lnTo>
                <a:lnTo>
                  <a:pt x="288812" y="45719"/>
                </a:lnTo>
                <a:lnTo>
                  <a:pt x="289571" y="39369"/>
                </a:lnTo>
                <a:lnTo>
                  <a:pt x="288086" y="30479"/>
                </a:lnTo>
                <a:close/>
              </a:path>
              <a:path w="1280795" h="328930" extrusionOk="0">
                <a:moveTo>
                  <a:pt x="602119" y="2539"/>
                </a:moveTo>
                <a:lnTo>
                  <a:pt x="602182" y="3809"/>
                </a:lnTo>
                <a:lnTo>
                  <a:pt x="602308" y="6350"/>
                </a:lnTo>
                <a:lnTo>
                  <a:pt x="602435" y="8900"/>
                </a:lnTo>
                <a:lnTo>
                  <a:pt x="602560" y="11429"/>
                </a:lnTo>
                <a:lnTo>
                  <a:pt x="602686" y="13969"/>
                </a:lnTo>
                <a:lnTo>
                  <a:pt x="605462" y="26669"/>
                </a:lnTo>
                <a:lnTo>
                  <a:pt x="606863" y="38100"/>
                </a:lnTo>
                <a:lnTo>
                  <a:pt x="603300" y="45719"/>
                </a:lnTo>
                <a:lnTo>
                  <a:pt x="633806" y="45719"/>
                </a:lnTo>
                <a:lnTo>
                  <a:pt x="632733" y="44450"/>
                </a:lnTo>
                <a:lnTo>
                  <a:pt x="628726" y="44450"/>
                </a:lnTo>
                <a:lnTo>
                  <a:pt x="631017" y="38100"/>
                </a:lnTo>
                <a:lnTo>
                  <a:pt x="630898" y="36829"/>
                </a:lnTo>
                <a:lnTo>
                  <a:pt x="620560" y="36829"/>
                </a:lnTo>
                <a:lnTo>
                  <a:pt x="618223" y="29209"/>
                </a:lnTo>
                <a:lnTo>
                  <a:pt x="615446" y="22859"/>
                </a:lnTo>
                <a:lnTo>
                  <a:pt x="614357" y="17926"/>
                </a:lnTo>
                <a:lnTo>
                  <a:pt x="614325" y="17779"/>
                </a:lnTo>
                <a:lnTo>
                  <a:pt x="616953" y="12700"/>
                </a:lnTo>
                <a:lnTo>
                  <a:pt x="615962" y="7619"/>
                </a:lnTo>
                <a:lnTo>
                  <a:pt x="603834" y="7619"/>
                </a:lnTo>
                <a:lnTo>
                  <a:pt x="602119" y="2539"/>
                </a:lnTo>
                <a:close/>
              </a:path>
              <a:path w="1280795" h="328930" extrusionOk="0">
                <a:moveTo>
                  <a:pt x="1169454" y="15239"/>
                </a:moveTo>
                <a:lnTo>
                  <a:pt x="1163700" y="15239"/>
                </a:lnTo>
                <a:lnTo>
                  <a:pt x="1161668" y="16509"/>
                </a:lnTo>
                <a:lnTo>
                  <a:pt x="1156168" y="20319"/>
                </a:lnTo>
                <a:lnTo>
                  <a:pt x="1153688" y="27939"/>
                </a:lnTo>
                <a:lnTo>
                  <a:pt x="1152458" y="36829"/>
                </a:lnTo>
                <a:lnTo>
                  <a:pt x="1150708" y="45719"/>
                </a:lnTo>
                <a:lnTo>
                  <a:pt x="1206747" y="45719"/>
                </a:lnTo>
                <a:lnTo>
                  <a:pt x="1205228" y="38100"/>
                </a:lnTo>
                <a:lnTo>
                  <a:pt x="1204289" y="36829"/>
                </a:lnTo>
                <a:lnTo>
                  <a:pt x="1184287" y="36829"/>
                </a:lnTo>
                <a:lnTo>
                  <a:pt x="1181938" y="35559"/>
                </a:lnTo>
                <a:lnTo>
                  <a:pt x="1178902" y="34289"/>
                </a:lnTo>
                <a:lnTo>
                  <a:pt x="1176400" y="26669"/>
                </a:lnTo>
                <a:lnTo>
                  <a:pt x="1169454" y="15239"/>
                </a:lnTo>
                <a:close/>
              </a:path>
              <a:path w="1280795" h="328930" extrusionOk="0">
                <a:moveTo>
                  <a:pt x="631659" y="43179"/>
                </a:moveTo>
                <a:lnTo>
                  <a:pt x="629386" y="44450"/>
                </a:lnTo>
                <a:lnTo>
                  <a:pt x="632733" y="44450"/>
                </a:lnTo>
                <a:lnTo>
                  <a:pt x="631659" y="43179"/>
                </a:lnTo>
                <a:close/>
              </a:path>
              <a:path w="1280795" h="328930" extrusionOk="0">
                <a:moveTo>
                  <a:pt x="1112685" y="36829"/>
                </a:moveTo>
                <a:lnTo>
                  <a:pt x="1115237" y="39369"/>
                </a:lnTo>
                <a:lnTo>
                  <a:pt x="1115129" y="40639"/>
                </a:lnTo>
                <a:lnTo>
                  <a:pt x="1115011" y="41927"/>
                </a:lnTo>
                <a:lnTo>
                  <a:pt x="1114247" y="43179"/>
                </a:lnTo>
                <a:lnTo>
                  <a:pt x="1110957" y="44450"/>
                </a:lnTo>
                <a:lnTo>
                  <a:pt x="1123475" y="44450"/>
                </a:lnTo>
                <a:lnTo>
                  <a:pt x="1124510" y="42107"/>
                </a:lnTo>
                <a:lnTo>
                  <a:pt x="1124501" y="41700"/>
                </a:lnTo>
                <a:lnTo>
                  <a:pt x="1123238" y="39369"/>
                </a:lnTo>
                <a:lnTo>
                  <a:pt x="1120406" y="39369"/>
                </a:lnTo>
                <a:lnTo>
                  <a:pt x="1115504" y="38100"/>
                </a:lnTo>
                <a:lnTo>
                  <a:pt x="1112685" y="36829"/>
                </a:lnTo>
                <a:close/>
              </a:path>
              <a:path w="1280795" h="328930" extrusionOk="0">
                <a:moveTo>
                  <a:pt x="379945" y="31750"/>
                </a:moveTo>
                <a:lnTo>
                  <a:pt x="373926" y="34289"/>
                </a:lnTo>
                <a:lnTo>
                  <a:pt x="373037" y="35559"/>
                </a:lnTo>
                <a:lnTo>
                  <a:pt x="372071" y="36829"/>
                </a:lnTo>
                <a:lnTo>
                  <a:pt x="373760" y="38100"/>
                </a:lnTo>
                <a:lnTo>
                  <a:pt x="375983" y="39369"/>
                </a:lnTo>
                <a:lnTo>
                  <a:pt x="377684" y="41927"/>
                </a:lnTo>
                <a:lnTo>
                  <a:pt x="383164" y="41927"/>
                </a:lnTo>
                <a:lnTo>
                  <a:pt x="379945" y="31750"/>
                </a:lnTo>
                <a:close/>
              </a:path>
              <a:path w="1280795" h="328930" extrusionOk="0">
                <a:moveTo>
                  <a:pt x="691794" y="10159"/>
                </a:moveTo>
                <a:lnTo>
                  <a:pt x="690257" y="11429"/>
                </a:lnTo>
                <a:lnTo>
                  <a:pt x="689914" y="11429"/>
                </a:lnTo>
                <a:lnTo>
                  <a:pt x="689521" y="12700"/>
                </a:lnTo>
                <a:lnTo>
                  <a:pt x="689610" y="13969"/>
                </a:lnTo>
                <a:lnTo>
                  <a:pt x="689700" y="15239"/>
                </a:lnTo>
                <a:lnTo>
                  <a:pt x="689790" y="16509"/>
                </a:lnTo>
                <a:lnTo>
                  <a:pt x="689880" y="17779"/>
                </a:lnTo>
                <a:lnTo>
                  <a:pt x="689940" y="19251"/>
                </a:lnTo>
                <a:lnTo>
                  <a:pt x="689025" y="25400"/>
                </a:lnTo>
                <a:lnTo>
                  <a:pt x="688901" y="27939"/>
                </a:lnTo>
                <a:lnTo>
                  <a:pt x="688777" y="30479"/>
                </a:lnTo>
                <a:lnTo>
                  <a:pt x="688653" y="33019"/>
                </a:lnTo>
                <a:lnTo>
                  <a:pt x="690816" y="39369"/>
                </a:lnTo>
                <a:lnTo>
                  <a:pt x="689851" y="40639"/>
                </a:lnTo>
                <a:lnTo>
                  <a:pt x="688937" y="41927"/>
                </a:lnTo>
                <a:lnTo>
                  <a:pt x="772252" y="41927"/>
                </a:lnTo>
                <a:lnTo>
                  <a:pt x="754490" y="22859"/>
                </a:lnTo>
                <a:lnTo>
                  <a:pt x="694131" y="22859"/>
                </a:lnTo>
                <a:lnTo>
                  <a:pt x="693432" y="20319"/>
                </a:lnTo>
                <a:lnTo>
                  <a:pt x="692264" y="13969"/>
                </a:lnTo>
                <a:lnTo>
                  <a:pt x="691794" y="10159"/>
                </a:lnTo>
                <a:close/>
              </a:path>
              <a:path w="1280795" h="328930" extrusionOk="0">
                <a:moveTo>
                  <a:pt x="794537" y="15239"/>
                </a:moveTo>
                <a:lnTo>
                  <a:pt x="780262" y="26669"/>
                </a:lnTo>
                <a:lnTo>
                  <a:pt x="775442" y="33019"/>
                </a:lnTo>
                <a:lnTo>
                  <a:pt x="772311" y="41700"/>
                </a:lnTo>
                <a:lnTo>
                  <a:pt x="772229" y="41927"/>
                </a:lnTo>
                <a:lnTo>
                  <a:pt x="886916" y="41927"/>
                </a:lnTo>
                <a:lnTo>
                  <a:pt x="886752" y="40639"/>
                </a:lnTo>
                <a:lnTo>
                  <a:pt x="886712" y="31750"/>
                </a:lnTo>
                <a:lnTo>
                  <a:pt x="797991" y="31750"/>
                </a:lnTo>
                <a:lnTo>
                  <a:pt x="794931" y="29209"/>
                </a:lnTo>
                <a:lnTo>
                  <a:pt x="789482" y="20319"/>
                </a:lnTo>
                <a:lnTo>
                  <a:pt x="794537" y="15239"/>
                </a:lnTo>
                <a:close/>
              </a:path>
              <a:path w="1280795" h="328930" extrusionOk="0">
                <a:moveTo>
                  <a:pt x="527367" y="0"/>
                </a:moveTo>
                <a:lnTo>
                  <a:pt x="526376" y="0"/>
                </a:lnTo>
                <a:lnTo>
                  <a:pt x="523392" y="1269"/>
                </a:lnTo>
                <a:lnTo>
                  <a:pt x="523322" y="3809"/>
                </a:lnTo>
                <a:lnTo>
                  <a:pt x="523197" y="7619"/>
                </a:lnTo>
                <a:lnTo>
                  <a:pt x="523086" y="10159"/>
                </a:lnTo>
                <a:lnTo>
                  <a:pt x="522974" y="12700"/>
                </a:lnTo>
                <a:lnTo>
                  <a:pt x="522863" y="15239"/>
                </a:lnTo>
                <a:lnTo>
                  <a:pt x="522738" y="17779"/>
                </a:lnTo>
                <a:lnTo>
                  <a:pt x="522679" y="18855"/>
                </a:lnTo>
                <a:lnTo>
                  <a:pt x="522598" y="20319"/>
                </a:lnTo>
                <a:lnTo>
                  <a:pt x="522528" y="21589"/>
                </a:lnTo>
                <a:lnTo>
                  <a:pt x="519404" y="22859"/>
                </a:lnTo>
                <a:lnTo>
                  <a:pt x="518672" y="22859"/>
                </a:lnTo>
                <a:lnTo>
                  <a:pt x="525373" y="31750"/>
                </a:lnTo>
                <a:lnTo>
                  <a:pt x="524128" y="31750"/>
                </a:lnTo>
                <a:lnTo>
                  <a:pt x="523328" y="34289"/>
                </a:lnTo>
                <a:lnTo>
                  <a:pt x="521373" y="36829"/>
                </a:lnTo>
                <a:lnTo>
                  <a:pt x="520217" y="39369"/>
                </a:lnTo>
                <a:lnTo>
                  <a:pt x="518058" y="40639"/>
                </a:lnTo>
                <a:lnTo>
                  <a:pt x="602398" y="40639"/>
                </a:lnTo>
                <a:lnTo>
                  <a:pt x="601947" y="38100"/>
                </a:lnTo>
                <a:lnTo>
                  <a:pt x="554558" y="38100"/>
                </a:lnTo>
                <a:lnTo>
                  <a:pt x="551898" y="36829"/>
                </a:lnTo>
                <a:lnTo>
                  <a:pt x="547957" y="34289"/>
                </a:lnTo>
                <a:lnTo>
                  <a:pt x="545021" y="30479"/>
                </a:lnTo>
                <a:lnTo>
                  <a:pt x="545122" y="27939"/>
                </a:lnTo>
                <a:lnTo>
                  <a:pt x="545224" y="25400"/>
                </a:lnTo>
                <a:lnTo>
                  <a:pt x="545325" y="22859"/>
                </a:lnTo>
                <a:lnTo>
                  <a:pt x="545376" y="21589"/>
                </a:lnTo>
                <a:lnTo>
                  <a:pt x="546346" y="19251"/>
                </a:lnTo>
                <a:lnTo>
                  <a:pt x="546430" y="19050"/>
                </a:lnTo>
                <a:lnTo>
                  <a:pt x="547369" y="19050"/>
                </a:lnTo>
                <a:lnTo>
                  <a:pt x="549268" y="17926"/>
                </a:lnTo>
                <a:lnTo>
                  <a:pt x="548309" y="15239"/>
                </a:lnTo>
                <a:lnTo>
                  <a:pt x="531774" y="15239"/>
                </a:lnTo>
                <a:lnTo>
                  <a:pt x="528688" y="1269"/>
                </a:lnTo>
                <a:lnTo>
                  <a:pt x="527367" y="0"/>
                </a:lnTo>
                <a:close/>
              </a:path>
              <a:path w="1280795" h="328930" extrusionOk="0">
                <a:moveTo>
                  <a:pt x="507250" y="1269"/>
                </a:moveTo>
                <a:lnTo>
                  <a:pt x="505231" y="1269"/>
                </a:lnTo>
                <a:lnTo>
                  <a:pt x="504863" y="3809"/>
                </a:lnTo>
                <a:lnTo>
                  <a:pt x="504291" y="6350"/>
                </a:lnTo>
                <a:lnTo>
                  <a:pt x="504088" y="7619"/>
                </a:lnTo>
                <a:lnTo>
                  <a:pt x="503166" y="8900"/>
                </a:lnTo>
                <a:lnTo>
                  <a:pt x="507944" y="18855"/>
                </a:lnTo>
                <a:lnTo>
                  <a:pt x="508038" y="19050"/>
                </a:lnTo>
                <a:lnTo>
                  <a:pt x="509155" y="22859"/>
                </a:lnTo>
                <a:lnTo>
                  <a:pt x="504990" y="36829"/>
                </a:lnTo>
                <a:lnTo>
                  <a:pt x="498182" y="39369"/>
                </a:lnTo>
                <a:lnTo>
                  <a:pt x="516267" y="39369"/>
                </a:lnTo>
                <a:lnTo>
                  <a:pt x="514302" y="29209"/>
                </a:lnTo>
                <a:lnTo>
                  <a:pt x="512108" y="19251"/>
                </a:lnTo>
                <a:lnTo>
                  <a:pt x="509891" y="10159"/>
                </a:lnTo>
                <a:lnTo>
                  <a:pt x="508126" y="2539"/>
                </a:lnTo>
                <a:lnTo>
                  <a:pt x="507250" y="1269"/>
                </a:lnTo>
                <a:close/>
              </a:path>
              <a:path w="1280795" h="328930" extrusionOk="0">
                <a:moveTo>
                  <a:pt x="560006" y="25400"/>
                </a:moveTo>
                <a:lnTo>
                  <a:pt x="555015" y="27939"/>
                </a:lnTo>
                <a:lnTo>
                  <a:pt x="554113" y="30479"/>
                </a:lnTo>
                <a:lnTo>
                  <a:pt x="554187" y="31750"/>
                </a:lnTo>
                <a:lnTo>
                  <a:pt x="554261" y="33019"/>
                </a:lnTo>
                <a:lnTo>
                  <a:pt x="554335" y="34289"/>
                </a:lnTo>
                <a:lnTo>
                  <a:pt x="554410" y="35559"/>
                </a:lnTo>
                <a:lnTo>
                  <a:pt x="554484" y="36829"/>
                </a:lnTo>
                <a:lnTo>
                  <a:pt x="554558" y="38100"/>
                </a:lnTo>
                <a:lnTo>
                  <a:pt x="601947" y="38100"/>
                </a:lnTo>
                <a:lnTo>
                  <a:pt x="601722" y="36829"/>
                </a:lnTo>
                <a:lnTo>
                  <a:pt x="601138" y="35559"/>
                </a:lnTo>
                <a:lnTo>
                  <a:pt x="566534" y="35559"/>
                </a:lnTo>
                <a:lnTo>
                  <a:pt x="560006" y="25400"/>
                </a:lnTo>
                <a:close/>
              </a:path>
              <a:path w="1280795" h="328930" extrusionOk="0">
                <a:moveTo>
                  <a:pt x="1073035" y="12700"/>
                </a:moveTo>
                <a:lnTo>
                  <a:pt x="1072311" y="13969"/>
                </a:lnTo>
                <a:lnTo>
                  <a:pt x="1071371" y="13969"/>
                </a:lnTo>
                <a:lnTo>
                  <a:pt x="1070190" y="15239"/>
                </a:lnTo>
                <a:lnTo>
                  <a:pt x="1072743" y="19050"/>
                </a:lnTo>
                <a:lnTo>
                  <a:pt x="1073416" y="24129"/>
                </a:lnTo>
                <a:lnTo>
                  <a:pt x="1075512" y="29209"/>
                </a:lnTo>
                <a:lnTo>
                  <a:pt x="1067219" y="38100"/>
                </a:lnTo>
                <a:lnTo>
                  <a:pt x="1082217" y="38100"/>
                </a:lnTo>
                <a:lnTo>
                  <a:pt x="1080884" y="36829"/>
                </a:lnTo>
                <a:lnTo>
                  <a:pt x="1078903" y="34289"/>
                </a:lnTo>
                <a:lnTo>
                  <a:pt x="1076782" y="27939"/>
                </a:lnTo>
                <a:lnTo>
                  <a:pt x="1076666" y="26669"/>
                </a:lnTo>
                <a:lnTo>
                  <a:pt x="1076549" y="25400"/>
                </a:lnTo>
                <a:lnTo>
                  <a:pt x="1076433" y="24129"/>
                </a:lnTo>
                <a:lnTo>
                  <a:pt x="1076316" y="22859"/>
                </a:lnTo>
                <a:lnTo>
                  <a:pt x="1076200" y="21589"/>
                </a:lnTo>
                <a:lnTo>
                  <a:pt x="1076083" y="20319"/>
                </a:lnTo>
                <a:lnTo>
                  <a:pt x="1075327" y="15239"/>
                </a:lnTo>
                <a:lnTo>
                  <a:pt x="1073035" y="12700"/>
                </a:lnTo>
                <a:close/>
              </a:path>
              <a:path w="1280795" h="328930" extrusionOk="0">
                <a:moveTo>
                  <a:pt x="1087492" y="21589"/>
                </a:moveTo>
                <a:lnTo>
                  <a:pt x="1086015" y="21589"/>
                </a:lnTo>
                <a:lnTo>
                  <a:pt x="1086802" y="22859"/>
                </a:lnTo>
                <a:lnTo>
                  <a:pt x="1087691" y="24129"/>
                </a:lnTo>
                <a:lnTo>
                  <a:pt x="1085672" y="29209"/>
                </a:lnTo>
                <a:lnTo>
                  <a:pt x="1085621" y="31750"/>
                </a:lnTo>
                <a:lnTo>
                  <a:pt x="1085519" y="36829"/>
                </a:lnTo>
                <a:lnTo>
                  <a:pt x="1082217" y="38100"/>
                </a:lnTo>
                <a:lnTo>
                  <a:pt x="1105449" y="38100"/>
                </a:lnTo>
                <a:lnTo>
                  <a:pt x="1105554" y="35559"/>
                </a:lnTo>
                <a:lnTo>
                  <a:pt x="1105660" y="33019"/>
                </a:lnTo>
                <a:lnTo>
                  <a:pt x="1105712" y="31750"/>
                </a:lnTo>
                <a:lnTo>
                  <a:pt x="1111618" y="27939"/>
                </a:lnTo>
                <a:lnTo>
                  <a:pt x="1113231" y="26669"/>
                </a:lnTo>
                <a:lnTo>
                  <a:pt x="1089456" y="26669"/>
                </a:lnTo>
                <a:lnTo>
                  <a:pt x="1088135" y="24129"/>
                </a:lnTo>
                <a:lnTo>
                  <a:pt x="1087492" y="21589"/>
                </a:lnTo>
                <a:close/>
              </a:path>
              <a:path w="1280795" h="328930" extrusionOk="0">
                <a:moveTo>
                  <a:pt x="624738" y="17779"/>
                </a:moveTo>
                <a:lnTo>
                  <a:pt x="622791" y="24129"/>
                </a:lnTo>
                <a:lnTo>
                  <a:pt x="624259" y="33019"/>
                </a:lnTo>
                <a:lnTo>
                  <a:pt x="621626" y="35559"/>
                </a:lnTo>
                <a:lnTo>
                  <a:pt x="620953" y="35559"/>
                </a:lnTo>
                <a:lnTo>
                  <a:pt x="620560" y="36829"/>
                </a:lnTo>
                <a:lnTo>
                  <a:pt x="630898" y="36829"/>
                </a:lnTo>
                <a:lnTo>
                  <a:pt x="630779" y="35559"/>
                </a:lnTo>
                <a:lnTo>
                  <a:pt x="630660" y="34289"/>
                </a:lnTo>
                <a:lnTo>
                  <a:pt x="630542" y="33019"/>
                </a:lnTo>
                <a:lnTo>
                  <a:pt x="630423" y="31750"/>
                </a:lnTo>
                <a:lnTo>
                  <a:pt x="630304" y="30479"/>
                </a:lnTo>
                <a:lnTo>
                  <a:pt x="627804" y="22859"/>
                </a:lnTo>
                <a:lnTo>
                  <a:pt x="624827" y="17926"/>
                </a:lnTo>
                <a:lnTo>
                  <a:pt x="624738" y="17779"/>
                </a:lnTo>
                <a:close/>
              </a:path>
              <a:path w="1280795" h="328930" extrusionOk="0">
                <a:moveTo>
                  <a:pt x="1191564" y="27939"/>
                </a:moveTo>
                <a:lnTo>
                  <a:pt x="1190040" y="31750"/>
                </a:lnTo>
                <a:lnTo>
                  <a:pt x="1188402" y="34289"/>
                </a:lnTo>
                <a:lnTo>
                  <a:pt x="1184287" y="36829"/>
                </a:lnTo>
                <a:lnTo>
                  <a:pt x="1204289" y="36829"/>
                </a:lnTo>
                <a:lnTo>
                  <a:pt x="1200535" y="31750"/>
                </a:lnTo>
                <a:lnTo>
                  <a:pt x="1191564" y="27939"/>
                </a:lnTo>
                <a:close/>
              </a:path>
              <a:path w="1280795" h="328930" extrusionOk="0">
                <a:moveTo>
                  <a:pt x="576287" y="17926"/>
                </a:moveTo>
                <a:lnTo>
                  <a:pt x="575934" y="18855"/>
                </a:lnTo>
                <a:lnTo>
                  <a:pt x="574713" y="22859"/>
                </a:lnTo>
                <a:lnTo>
                  <a:pt x="572376" y="26669"/>
                </a:lnTo>
                <a:lnTo>
                  <a:pt x="569861" y="34289"/>
                </a:lnTo>
                <a:lnTo>
                  <a:pt x="566534" y="35559"/>
                </a:lnTo>
                <a:lnTo>
                  <a:pt x="601138" y="35559"/>
                </a:lnTo>
                <a:lnTo>
                  <a:pt x="599970" y="33019"/>
                </a:lnTo>
                <a:lnTo>
                  <a:pt x="578815" y="33019"/>
                </a:lnTo>
                <a:lnTo>
                  <a:pt x="576287" y="17926"/>
                </a:lnTo>
                <a:close/>
              </a:path>
              <a:path w="1280795" h="328930" extrusionOk="0">
                <a:moveTo>
                  <a:pt x="582536" y="20319"/>
                </a:moveTo>
                <a:lnTo>
                  <a:pt x="579843" y="21589"/>
                </a:lnTo>
                <a:lnTo>
                  <a:pt x="578980" y="24129"/>
                </a:lnTo>
                <a:lnTo>
                  <a:pt x="578933" y="26669"/>
                </a:lnTo>
                <a:lnTo>
                  <a:pt x="578815" y="33019"/>
                </a:lnTo>
                <a:lnTo>
                  <a:pt x="599970" y="33019"/>
                </a:lnTo>
                <a:lnTo>
                  <a:pt x="599386" y="31750"/>
                </a:lnTo>
                <a:lnTo>
                  <a:pt x="590715" y="31750"/>
                </a:lnTo>
                <a:lnTo>
                  <a:pt x="588568" y="29209"/>
                </a:lnTo>
                <a:lnTo>
                  <a:pt x="584479" y="22859"/>
                </a:lnTo>
                <a:lnTo>
                  <a:pt x="582536" y="20319"/>
                </a:lnTo>
                <a:close/>
              </a:path>
              <a:path w="1280795" h="328930" extrusionOk="0">
                <a:moveTo>
                  <a:pt x="661161" y="7619"/>
                </a:moveTo>
                <a:lnTo>
                  <a:pt x="660530" y="12700"/>
                </a:lnTo>
                <a:lnTo>
                  <a:pt x="660647" y="18855"/>
                </a:lnTo>
                <a:lnTo>
                  <a:pt x="660730" y="20319"/>
                </a:lnTo>
                <a:lnTo>
                  <a:pt x="661754" y="27939"/>
                </a:lnTo>
                <a:lnTo>
                  <a:pt x="662965" y="33019"/>
                </a:lnTo>
                <a:lnTo>
                  <a:pt x="679033" y="33019"/>
                </a:lnTo>
                <a:lnTo>
                  <a:pt x="676061" y="26669"/>
                </a:lnTo>
                <a:lnTo>
                  <a:pt x="672261" y="21589"/>
                </a:lnTo>
                <a:lnTo>
                  <a:pt x="671946" y="19251"/>
                </a:lnTo>
                <a:lnTo>
                  <a:pt x="672687" y="17926"/>
                </a:lnTo>
                <a:lnTo>
                  <a:pt x="672769" y="17779"/>
                </a:lnTo>
                <a:lnTo>
                  <a:pt x="662406" y="17779"/>
                </a:lnTo>
                <a:lnTo>
                  <a:pt x="661161" y="7619"/>
                </a:lnTo>
                <a:close/>
              </a:path>
              <a:path w="1280795" h="328930" extrusionOk="0">
                <a:moveTo>
                  <a:pt x="594512" y="3809"/>
                </a:moveTo>
                <a:lnTo>
                  <a:pt x="592414" y="8900"/>
                </a:lnTo>
                <a:lnTo>
                  <a:pt x="591832" y="13969"/>
                </a:lnTo>
                <a:lnTo>
                  <a:pt x="591916" y="17779"/>
                </a:lnTo>
                <a:lnTo>
                  <a:pt x="592031" y="19050"/>
                </a:lnTo>
                <a:lnTo>
                  <a:pt x="592147" y="20319"/>
                </a:lnTo>
                <a:lnTo>
                  <a:pt x="592262" y="21589"/>
                </a:lnTo>
                <a:lnTo>
                  <a:pt x="594080" y="29209"/>
                </a:lnTo>
                <a:lnTo>
                  <a:pt x="593610" y="30479"/>
                </a:lnTo>
                <a:lnTo>
                  <a:pt x="593102" y="30479"/>
                </a:lnTo>
                <a:lnTo>
                  <a:pt x="590715" y="31750"/>
                </a:lnTo>
                <a:lnTo>
                  <a:pt x="599386" y="31750"/>
                </a:lnTo>
                <a:lnTo>
                  <a:pt x="597635" y="27939"/>
                </a:lnTo>
                <a:lnTo>
                  <a:pt x="594233" y="17926"/>
                </a:lnTo>
                <a:lnTo>
                  <a:pt x="594333" y="11429"/>
                </a:lnTo>
                <a:lnTo>
                  <a:pt x="594452" y="6350"/>
                </a:lnTo>
                <a:lnTo>
                  <a:pt x="594512" y="3809"/>
                </a:lnTo>
                <a:close/>
              </a:path>
              <a:path w="1280795" h="328930" extrusionOk="0">
                <a:moveTo>
                  <a:pt x="811304" y="11429"/>
                </a:moveTo>
                <a:lnTo>
                  <a:pt x="805205" y="11429"/>
                </a:lnTo>
                <a:lnTo>
                  <a:pt x="804062" y="12700"/>
                </a:lnTo>
                <a:lnTo>
                  <a:pt x="803008" y="13969"/>
                </a:lnTo>
                <a:lnTo>
                  <a:pt x="797991" y="31750"/>
                </a:lnTo>
                <a:lnTo>
                  <a:pt x="847115" y="31750"/>
                </a:lnTo>
                <a:lnTo>
                  <a:pt x="844283" y="30479"/>
                </a:lnTo>
                <a:lnTo>
                  <a:pt x="842994" y="29209"/>
                </a:lnTo>
                <a:lnTo>
                  <a:pt x="836802" y="29209"/>
                </a:lnTo>
                <a:lnTo>
                  <a:pt x="836104" y="27939"/>
                </a:lnTo>
                <a:lnTo>
                  <a:pt x="826134" y="27939"/>
                </a:lnTo>
                <a:lnTo>
                  <a:pt x="821516" y="22859"/>
                </a:lnTo>
                <a:lnTo>
                  <a:pt x="816460" y="16509"/>
                </a:lnTo>
                <a:lnTo>
                  <a:pt x="811304" y="11429"/>
                </a:lnTo>
                <a:close/>
              </a:path>
              <a:path w="1280795" h="328930" extrusionOk="0">
                <a:moveTo>
                  <a:pt x="854735" y="12700"/>
                </a:moveTo>
                <a:lnTo>
                  <a:pt x="854841" y="13969"/>
                </a:lnTo>
                <a:lnTo>
                  <a:pt x="854947" y="15239"/>
                </a:lnTo>
                <a:lnTo>
                  <a:pt x="855052" y="16509"/>
                </a:lnTo>
                <a:lnTo>
                  <a:pt x="855158" y="17779"/>
                </a:lnTo>
                <a:lnTo>
                  <a:pt x="855248" y="18855"/>
                </a:lnTo>
                <a:lnTo>
                  <a:pt x="855370" y="20319"/>
                </a:lnTo>
                <a:lnTo>
                  <a:pt x="855476" y="21589"/>
                </a:lnTo>
                <a:lnTo>
                  <a:pt x="855582" y="22859"/>
                </a:lnTo>
                <a:lnTo>
                  <a:pt x="855687" y="24129"/>
                </a:lnTo>
                <a:lnTo>
                  <a:pt x="853109" y="29209"/>
                </a:lnTo>
                <a:lnTo>
                  <a:pt x="847115" y="31750"/>
                </a:lnTo>
                <a:lnTo>
                  <a:pt x="886712" y="31750"/>
                </a:lnTo>
                <a:lnTo>
                  <a:pt x="886701" y="29209"/>
                </a:lnTo>
                <a:lnTo>
                  <a:pt x="886162" y="24129"/>
                </a:lnTo>
                <a:lnTo>
                  <a:pt x="856995" y="24129"/>
                </a:lnTo>
                <a:lnTo>
                  <a:pt x="857710" y="22859"/>
                </a:lnTo>
                <a:lnTo>
                  <a:pt x="859053" y="20319"/>
                </a:lnTo>
                <a:lnTo>
                  <a:pt x="859740" y="19251"/>
                </a:lnTo>
                <a:lnTo>
                  <a:pt x="859853" y="19050"/>
                </a:lnTo>
                <a:lnTo>
                  <a:pt x="857313" y="15239"/>
                </a:lnTo>
                <a:lnTo>
                  <a:pt x="854735" y="12700"/>
                </a:lnTo>
                <a:close/>
              </a:path>
              <a:path w="1280795" h="328930" extrusionOk="0">
                <a:moveTo>
                  <a:pt x="1066317" y="24129"/>
                </a:moveTo>
                <a:lnTo>
                  <a:pt x="1065288" y="27939"/>
                </a:lnTo>
                <a:lnTo>
                  <a:pt x="1066139" y="29209"/>
                </a:lnTo>
                <a:lnTo>
                  <a:pt x="1065682" y="30479"/>
                </a:lnTo>
                <a:lnTo>
                  <a:pt x="1066727" y="30479"/>
                </a:lnTo>
                <a:lnTo>
                  <a:pt x="1066645" y="29209"/>
                </a:lnTo>
                <a:lnTo>
                  <a:pt x="1066563" y="27939"/>
                </a:lnTo>
                <a:lnTo>
                  <a:pt x="1066481" y="26669"/>
                </a:lnTo>
                <a:lnTo>
                  <a:pt x="1066399" y="25400"/>
                </a:lnTo>
                <a:lnTo>
                  <a:pt x="1066317" y="24129"/>
                </a:lnTo>
                <a:close/>
              </a:path>
              <a:path w="1280795" h="328930" extrusionOk="0">
                <a:moveTo>
                  <a:pt x="840371" y="16509"/>
                </a:moveTo>
                <a:lnTo>
                  <a:pt x="836802" y="29209"/>
                </a:lnTo>
                <a:lnTo>
                  <a:pt x="842994" y="29209"/>
                </a:lnTo>
                <a:lnTo>
                  <a:pt x="841705" y="27939"/>
                </a:lnTo>
                <a:lnTo>
                  <a:pt x="840371" y="16509"/>
                </a:lnTo>
                <a:close/>
              </a:path>
              <a:path w="1280795" h="328930" extrusionOk="0">
                <a:moveTo>
                  <a:pt x="1049807" y="11429"/>
                </a:moveTo>
                <a:lnTo>
                  <a:pt x="1048651" y="11429"/>
                </a:lnTo>
                <a:lnTo>
                  <a:pt x="1044270" y="13969"/>
                </a:lnTo>
                <a:lnTo>
                  <a:pt x="1040510" y="21589"/>
                </a:lnTo>
                <a:lnTo>
                  <a:pt x="1036967" y="22859"/>
                </a:lnTo>
                <a:lnTo>
                  <a:pt x="1037818" y="24129"/>
                </a:lnTo>
                <a:lnTo>
                  <a:pt x="1036599" y="26669"/>
                </a:lnTo>
                <a:lnTo>
                  <a:pt x="1035240" y="27939"/>
                </a:lnTo>
                <a:lnTo>
                  <a:pt x="1029677" y="29209"/>
                </a:lnTo>
                <a:lnTo>
                  <a:pt x="1064994" y="29209"/>
                </a:lnTo>
                <a:lnTo>
                  <a:pt x="1062241" y="24129"/>
                </a:lnTo>
                <a:lnTo>
                  <a:pt x="1057535" y="21589"/>
                </a:lnTo>
                <a:lnTo>
                  <a:pt x="1052934" y="19050"/>
                </a:lnTo>
                <a:lnTo>
                  <a:pt x="1049807" y="11429"/>
                </a:lnTo>
                <a:close/>
              </a:path>
              <a:path w="1280795" h="328930" extrusionOk="0">
                <a:moveTo>
                  <a:pt x="491413" y="10159"/>
                </a:moveTo>
                <a:lnTo>
                  <a:pt x="490740" y="10159"/>
                </a:lnTo>
                <a:lnTo>
                  <a:pt x="487019" y="12700"/>
                </a:lnTo>
                <a:lnTo>
                  <a:pt x="483523" y="18855"/>
                </a:lnTo>
                <a:lnTo>
                  <a:pt x="483478" y="19251"/>
                </a:lnTo>
                <a:lnTo>
                  <a:pt x="486333" y="27939"/>
                </a:lnTo>
                <a:lnTo>
                  <a:pt x="490426" y="27939"/>
                </a:lnTo>
                <a:lnTo>
                  <a:pt x="489869" y="26669"/>
                </a:lnTo>
                <a:lnTo>
                  <a:pt x="488902" y="19251"/>
                </a:lnTo>
                <a:lnTo>
                  <a:pt x="488850" y="18855"/>
                </a:lnTo>
                <a:lnTo>
                  <a:pt x="488730" y="17926"/>
                </a:lnTo>
                <a:lnTo>
                  <a:pt x="488710" y="17779"/>
                </a:lnTo>
                <a:lnTo>
                  <a:pt x="491413" y="10159"/>
                </a:lnTo>
                <a:close/>
              </a:path>
              <a:path w="1280795" h="328930" extrusionOk="0">
                <a:moveTo>
                  <a:pt x="833602" y="11429"/>
                </a:moveTo>
                <a:lnTo>
                  <a:pt x="827319" y="20319"/>
                </a:lnTo>
                <a:lnTo>
                  <a:pt x="827229" y="22859"/>
                </a:lnTo>
                <a:lnTo>
                  <a:pt x="827138" y="25400"/>
                </a:lnTo>
                <a:lnTo>
                  <a:pt x="826134" y="27939"/>
                </a:lnTo>
                <a:lnTo>
                  <a:pt x="836104" y="27939"/>
                </a:lnTo>
                <a:lnTo>
                  <a:pt x="834707" y="25400"/>
                </a:lnTo>
                <a:lnTo>
                  <a:pt x="834607" y="24129"/>
                </a:lnTo>
                <a:lnTo>
                  <a:pt x="834506" y="22859"/>
                </a:lnTo>
                <a:lnTo>
                  <a:pt x="834406" y="21589"/>
                </a:lnTo>
                <a:lnTo>
                  <a:pt x="834305" y="20319"/>
                </a:lnTo>
                <a:lnTo>
                  <a:pt x="834189" y="18855"/>
                </a:lnTo>
                <a:lnTo>
                  <a:pt x="834104" y="17779"/>
                </a:lnTo>
                <a:lnTo>
                  <a:pt x="834004" y="16509"/>
                </a:lnTo>
                <a:lnTo>
                  <a:pt x="833903" y="15239"/>
                </a:lnTo>
                <a:lnTo>
                  <a:pt x="833803" y="13969"/>
                </a:lnTo>
                <a:lnTo>
                  <a:pt x="833703" y="12700"/>
                </a:lnTo>
                <a:lnTo>
                  <a:pt x="833602" y="11429"/>
                </a:lnTo>
                <a:close/>
              </a:path>
              <a:path w="1280795" h="328930" extrusionOk="0">
                <a:moveTo>
                  <a:pt x="1104099" y="12700"/>
                </a:moveTo>
                <a:lnTo>
                  <a:pt x="1104701" y="17779"/>
                </a:lnTo>
                <a:lnTo>
                  <a:pt x="1104718" y="17926"/>
                </a:lnTo>
                <a:lnTo>
                  <a:pt x="1104828" y="18855"/>
                </a:lnTo>
                <a:lnTo>
                  <a:pt x="1104875" y="19251"/>
                </a:lnTo>
                <a:lnTo>
                  <a:pt x="1105001" y="20319"/>
                </a:lnTo>
                <a:lnTo>
                  <a:pt x="1102880" y="22859"/>
                </a:lnTo>
                <a:lnTo>
                  <a:pt x="1094587" y="25400"/>
                </a:lnTo>
                <a:lnTo>
                  <a:pt x="1091679" y="25400"/>
                </a:lnTo>
                <a:lnTo>
                  <a:pt x="1091476" y="26669"/>
                </a:lnTo>
                <a:lnTo>
                  <a:pt x="1113231" y="26669"/>
                </a:lnTo>
                <a:lnTo>
                  <a:pt x="1114844" y="25400"/>
                </a:lnTo>
                <a:lnTo>
                  <a:pt x="1112517" y="20319"/>
                </a:lnTo>
                <a:lnTo>
                  <a:pt x="1107909" y="20319"/>
                </a:lnTo>
                <a:lnTo>
                  <a:pt x="1104099" y="12700"/>
                </a:lnTo>
                <a:close/>
              </a:path>
              <a:path w="1280795" h="328930" extrusionOk="0">
                <a:moveTo>
                  <a:pt x="427443" y="22859"/>
                </a:moveTo>
                <a:lnTo>
                  <a:pt x="425399" y="22859"/>
                </a:lnTo>
                <a:lnTo>
                  <a:pt x="425272" y="24129"/>
                </a:lnTo>
                <a:lnTo>
                  <a:pt x="426250" y="24129"/>
                </a:lnTo>
                <a:lnTo>
                  <a:pt x="427431" y="25400"/>
                </a:lnTo>
                <a:lnTo>
                  <a:pt x="429044" y="24129"/>
                </a:lnTo>
                <a:lnTo>
                  <a:pt x="427443" y="22859"/>
                </a:lnTo>
                <a:close/>
              </a:path>
              <a:path w="1280795" h="328930" extrusionOk="0">
                <a:moveTo>
                  <a:pt x="964907" y="15239"/>
                </a:moveTo>
                <a:lnTo>
                  <a:pt x="957554" y="17779"/>
                </a:lnTo>
                <a:lnTo>
                  <a:pt x="954544" y="20319"/>
                </a:lnTo>
                <a:lnTo>
                  <a:pt x="951801" y="25400"/>
                </a:lnTo>
                <a:lnTo>
                  <a:pt x="990122" y="25400"/>
                </a:lnTo>
                <a:lnTo>
                  <a:pt x="989904" y="24129"/>
                </a:lnTo>
                <a:lnTo>
                  <a:pt x="989983" y="22859"/>
                </a:lnTo>
                <a:lnTo>
                  <a:pt x="990063" y="21589"/>
                </a:lnTo>
                <a:lnTo>
                  <a:pt x="990142" y="20319"/>
                </a:lnTo>
                <a:lnTo>
                  <a:pt x="990222" y="19050"/>
                </a:lnTo>
                <a:lnTo>
                  <a:pt x="982865" y="19050"/>
                </a:lnTo>
                <a:lnTo>
                  <a:pt x="964907" y="15239"/>
                </a:lnTo>
                <a:close/>
              </a:path>
              <a:path w="1280795" h="328930" extrusionOk="0">
                <a:moveTo>
                  <a:pt x="1085583" y="13969"/>
                </a:moveTo>
                <a:lnTo>
                  <a:pt x="1084935" y="13969"/>
                </a:lnTo>
                <a:lnTo>
                  <a:pt x="1083893" y="17779"/>
                </a:lnTo>
                <a:lnTo>
                  <a:pt x="1081719" y="19050"/>
                </a:lnTo>
                <a:lnTo>
                  <a:pt x="1080274" y="20319"/>
                </a:lnTo>
                <a:lnTo>
                  <a:pt x="1081417" y="25400"/>
                </a:lnTo>
                <a:lnTo>
                  <a:pt x="1083119" y="25400"/>
                </a:lnTo>
                <a:lnTo>
                  <a:pt x="1084148" y="22859"/>
                </a:lnTo>
                <a:lnTo>
                  <a:pt x="1084706" y="22859"/>
                </a:lnTo>
                <a:lnTo>
                  <a:pt x="1086015" y="21589"/>
                </a:lnTo>
                <a:lnTo>
                  <a:pt x="1087492" y="21589"/>
                </a:lnTo>
                <a:lnTo>
                  <a:pt x="1086205" y="16509"/>
                </a:lnTo>
                <a:lnTo>
                  <a:pt x="1085583" y="13969"/>
                </a:lnTo>
                <a:close/>
              </a:path>
              <a:path w="1280795" h="328930" extrusionOk="0">
                <a:moveTo>
                  <a:pt x="883792" y="13969"/>
                </a:moveTo>
                <a:lnTo>
                  <a:pt x="874229" y="13969"/>
                </a:lnTo>
                <a:lnTo>
                  <a:pt x="862583" y="17779"/>
                </a:lnTo>
                <a:lnTo>
                  <a:pt x="860539" y="19251"/>
                </a:lnTo>
                <a:lnTo>
                  <a:pt x="859139" y="20319"/>
                </a:lnTo>
                <a:lnTo>
                  <a:pt x="857681" y="22859"/>
                </a:lnTo>
                <a:lnTo>
                  <a:pt x="856995" y="24129"/>
                </a:lnTo>
                <a:lnTo>
                  <a:pt x="886162" y="24129"/>
                </a:lnTo>
                <a:lnTo>
                  <a:pt x="886028" y="22859"/>
                </a:lnTo>
                <a:lnTo>
                  <a:pt x="891082" y="17779"/>
                </a:lnTo>
                <a:lnTo>
                  <a:pt x="883792" y="13969"/>
                </a:lnTo>
                <a:close/>
              </a:path>
              <a:path w="1280795" h="328930" extrusionOk="0">
                <a:moveTo>
                  <a:pt x="715379" y="10159"/>
                </a:moveTo>
                <a:lnTo>
                  <a:pt x="696633" y="12700"/>
                </a:lnTo>
                <a:lnTo>
                  <a:pt x="697699" y="20319"/>
                </a:lnTo>
                <a:lnTo>
                  <a:pt x="696963" y="21589"/>
                </a:lnTo>
                <a:lnTo>
                  <a:pt x="696340" y="22859"/>
                </a:lnTo>
                <a:lnTo>
                  <a:pt x="754490" y="22859"/>
                </a:lnTo>
                <a:lnTo>
                  <a:pt x="735101" y="12700"/>
                </a:lnTo>
                <a:lnTo>
                  <a:pt x="715379" y="10159"/>
                </a:lnTo>
                <a:close/>
              </a:path>
              <a:path w="1280795" h="328930" extrusionOk="0">
                <a:moveTo>
                  <a:pt x="1021633" y="19251"/>
                </a:moveTo>
                <a:lnTo>
                  <a:pt x="1021695" y="20319"/>
                </a:lnTo>
                <a:lnTo>
                  <a:pt x="1021867" y="21589"/>
                </a:lnTo>
                <a:lnTo>
                  <a:pt x="1021689" y="21589"/>
                </a:lnTo>
                <a:lnTo>
                  <a:pt x="1018882" y="22859"/>
                </a:lnTo>
                <a:lnTo>
                  <a:pt x="1023589" y="22859"/>
                </a:lnTo>
                <a:lnTo>
                  <a:pt x="1021633" y="19251"/>
                </a:lnTo>
                <a:close/>
              </a:path>
              <a:path w="1280795" h="328930" extrusionOk="0">
                <a:moveTo>
                  <a:pt x="556700" y="11429"/>
                </a:moveTo>
                <a:lnTo>
                  <a:pt x="556323" y="12700"/>
                </a:lnTo>
                <a:lnTo>
                  <a:pt x="555777" y="15239"/>
                </a:lnTo>
                <a:lnTo>
                  <a:pt x="554558" y="17779"/>
                </a:lnTo>
                <a:lnTo>
                  <a:pt x="550419" y="18855"/>
                </a:lnTo>
                <a:lnTo>
                  <a:pt x="550583" y="19050"/>
                </a:lnTo>
                <a:lnTo>
                  <a:pt x="552437" y="20319"/>
                </a:lnTo>
                <a:lnTo>
                  <a:pt x="553224" y="21589"/>
                </a:lnTo>
                <a:lnTo>
                  <a:pt x="554951" y="20319"/>
                </a:lnTo>
                <a:lnTo>
                  <a:pt x="555801" y="17926"/>
                </a:lnTo>
                <a:lnTo>
                  <a:pt x="555853" y="17779"/>
                </a:lnTo>
                <a:lnTo>
                  <a:pt x="556700" y="11429"/>
                </a:lnTo>
                <a:close/>
              </a:path>
              <a:path w="1280795" h="328930" extrusionOk="0">
                <a:moveTo>
                  <a:pt x="675297" y="13969"/>
                </a:moveTo>
                <a:lnTo>
                  <a:pt x="674306" y="13969"/>
                </a:lnTo>
                <a:lnTo>
                  <a:pt x="672591" y="15239"/>
                </a:lnTo>
                <a:lnTo>
                  <a:pt x="670890" y="15239"/>
                </a:lnTo>
                <a:lnTo>
                  <a:pt x="666800" y="16509"/>
                </a:lnTo>
                <a:lnTo>
                  <a:pt x="662406" y="17779"/>
                </a:lnTo>
                <a:lnTo>
                  <a:pt x="672769" y="17779"/>
                </a:lnTo>
                <a:lnTo>
                  <a:pt x="675055" y="20319"/>
                </a:lnTo>
                <a:lnTo>
                  <a:pt x="675932" y="20319"/>
                </a:lnTo>
                <a:lnTo>
                  <a:pt x="675949" y="17779"/>
                </a:lnTo>
                <a:lnTo>
                  <a:pt x="675601" y="15239"/>
                </a:lnTo>
                <a:lnTo>
                  <a:pt x="675297" y="13969"/>
                </a:lnTo>
                <a:close/>
              </a:path>
              <a:path w="1280795" h="328930" extrusionOk="0">
                <a:moveTo>
                  <a:pt x="1111935" y="19050"/>
                </a:moveTo>
                <a:lnTo>
                  <a:pt x="1107909" y="20319"/>
                </a:lnTo>
                <a:lnTo>
                  <a:pt x="1112517" y="20319"/>
                </a:lnTo>
                <a:lnTo>
                  <a:pt x="1112027" y="19251"/>
                </a:lnTo>
                <a:lnTo>
                  <a:pt x="1111935" y="19050"/>
                </a:lnTo>
                <a:close/>
              </a:path>
              <a:path w="1280795" h="328930" extrusionOk="0">
                <a:moveTo>
                  <a:pt x="549516" y="17779"/>
                </a:moveTo>
                <a:lnTo>
                  <a:pt x="549268" y="17926"/>
                </a:lnTo>
                <a:lnTo>
                  <a:pt x="549599" y="18855"/>
                </a:lnTo>
                <a:lnTo>
                  <a:pt x="549668" y="19050"/>
                </a:lnTo>
                <a:lnTo>
                  <a:pt x="550419" y="18855"/>
                </a:lnTo>
                <a:lnTo>
                  <a:pt x="549639" y="17926"/>
                </a:lnTo>
                <a:lnTo>
                  <a:pt x="549516" y="17779"/>
                </a:lnTo>
                <a:close/>
              </a:path>
              <a:path w="1280795" h="328930" extrusionOk="0">
                <a:moveTo>
                  <a:pt x="990460" y="15239"/>
                </a:moveTo>
                <a:lnTo>
                  <a:pt x="989368" y="16509"/>
                </a:lnTo>
                <a:lnTo>
                  <a:pt x="988250" y="16509"/>
                </a:lnTo>
                <a:lnTo>
                  <a:pt x="982865" y="19050"/>
                </a:lnTo>
                <a:lnTo>
                  <a:pt x="990222" y="19050"/>
                </a:lnTo>
                <a:lnTo>
                  <a:pt x="990301" y="17779"/>
                </a:lnTo>
                <a:lnTo>
                  <a:pt x="990380" y="16509"/>
                </a:lnTo>
                <a:lnTo>
                  <a:pt x="990460" y="15239"/>
                </a:lnTo>
                <a:close/>
              </a:path>
              <a:path w="1280795" h="328930" extrusionOk="0">
                <a:moveTo>
                  <a:pt x="392671" y="6350"/>
                </a:moveTo>
                <a:lnTo>
                  <a:pt x="394550" y="16509"/>
                </a:lnTo>
                <a:lnTo>
                  <a:pt x="393725" y="16509"/>
                </a:lnTo>
                <a:lnTo>
                  <a:pt x="392988" y="17779"/>
                </a:lnTo>
                <a:lnTo>
                  <a:pt x="400763" y="17779"/>
                </a:lnTo>
                <a:lnTo>
                  <a:pt x="400695" y="16509"/>
                </a:lnTo>
                <a:lnTo>
                  <a:pt x="400628" y="15239"/>
                </a:lnTo>
                <a:lnTo>
                  <a:pt x="400561" y="13969"/>
                </a:lnTo>
                <a:lnTo>
                  <a:pt x="400494" y="12700"/>
                </a:lnTo>
                <a:lnTo>
                  <a:pt x="392671" y="6350"/>
                </a:lnTo>
                <a:close/>
              </a:path>
              <a:path w="1280795" h="328930" extrusionOk="0">
                <a:moveTo>
                  <a:pt x="533196" y="5079"/>
                </a:moveTo>
                <a:lnTo>
                  <a:pt x="533944" y="8900"/>
                </a:lnTo>
                <a:lnTo>
                  <a:pt x="533209" y="12700"/>
                </a:lnTo>
                <a:lnTo>
                  <a:pt x="531774" y="15239"/>
                </a:lnTo>
                <a:lnTo>
                  <a:pt x="548309" y="15239"/>
                </a:lnTo>
                <a:lnTo>
                  <a:pt x="546950" y="11429"/>
                </a:lnTo>
                <a:lnTo>
                  <a:pt x="542150" y="11429"/>
                </a:lnTo>
                <a:lnTo>
                  <a:pt x="541045" y="10159"/>
                </a:lnTo>
                <a:lnTo>
                  <a:pt x="535571" y="10159"/>
                </a:lnTo>
                <a:lnTo>
                  <a:pt x="533196" y="5079"/>
                </a:lnTo>
                <a:close/>
              </a:path>
              <a:path w="1280795" h="328930" extrusionOk="0">
                <a:moveTo>
                  <a:pt x="946873" y="13969"/>
                </a:moveTo>
                <a:lnTo>
                  <a:pt x="936639" y="15239"/>
                </a:lnTo>
                <a:lnTo>
                  <a:pt x="948823" y="15239"/>
                </a:lnTo>
                <a:lnTo>
                  <a:pt x="946873" y="13969"/>
                </a:lnTo>
                <a:close/>
              </a:path>
              <a:path w="1280795" h="328930" extrusionOk="0">
                <a:moveTo>
                  <a:pt x="542429" y="2539"/>
                </a:moveTo>
                <a:lnTo>
                  <a:pt x="542389" y="3809"/>
                </a:lnTo>
                <a:lnTo>
                  <a:pt x="542270" y="7619"/>
                </a:lnTo>
                <a:lnTo>
                  <a:pt x="542150" y="11429"/>
                </a:lnTo>
                <a:lnTo>
                  <a:pt x="546950" y="11429"/>
                </a:lnTo>
                <a:lnTo>
                  <a:pt x="545591" y="7619"/>
                </a:lnTo>
                <a:lnTo>
                  <a:pt x="542429" y="2539"/>
                </a:lnTo>
                <a:close/>
              </a:path>
              <a:path w="1280795" h="328930" extrusionOk="0">
                <a:moveTo>
                  <a:pt x="539949" y="8900"/>
                </a:moveTo>
                <a:lnTo>
                  <a:pt x="535571" y="10159"/>
                </a:lnTo>
                <a:lnTo>
                  <a:pt x="541045" y="10159"/>
                </a:lnTo>
                <a:lnTo>
                  <a:pt x="539949" y="8900"/>
                </a:lnTo>
                <a:close/>
              </a:path>
              <a:path w="1280795" h="328930" extrusionOk="0">
                <a:moveTo>
                  <a:pt x="613892" y="2539"/>
                </a:moveTo>
                <a:lnTo>
                  <a:pt x="611416" y="3809"/>
                </a:lnTo>
                <a:lnTo>
                  <a:pt x="607987" y="7619"/>
                </a:lnTo>
                <a:lnTo>
                  <a:pt x="615962" y="7619"/>
                </a:lnTo>
                <a:lnTo>
                  <a:pt x="615467" y="5079"/>
                </a:lnTo>
                <a:lnTo>
                  <a:pt x="613892" y="2539"/>
                </a:lnTo>
                <a:close/>
              </a:path>
              <a:path w="1280795" h="328930" extrusionOk="0">
                <a:moveTo>
                  <a:pt x="500519" y="3809"/>
                </a:moveTo>
                <a:lnTo>
                  <a:pt x="501078" y="5079"/>
                </a:lnTo>
                <a:lnTo>
                  <a:pt x="501548" y="6350"/>
                </a:lnTo>
                <a:lnTo>
                  <a:pt x="501942" y="6350"/>
                </a:lnTo>
                <a:lnTo>
                  <a:pt x="500519" y="3809"/>
                </a:lnTo>
                <a:close/>
              </a:path>
              <a:path w="1280795" h="328930" extrusionOk="0">
                <a:moveTo>
                  <a:pt x="532244" y="1269"/>
                </a:moveTo>
                <a:lnTo>
                  <a:pt x="532498" y="2539"/>
                </a:lnTo>
                <a:lnTo>
                  <a:pt x="532815" y="3809"/>
                </a:lnTo>
                <a:lnTo>
                  <a:pt x="533196" y="5079"/>
                </a:lnTo>
                <a:lnTo>
                  <a:pt x="532993" y="3809"/>
                </a:lnTo>
                <a:lnTo>
                  <a:pt x="532676" y="2539"/>
                </a:lnTo>
                <a:lnTo>
                  <a:pt x="532244" y="1269"/>
                </a:lnTo>
                <a:close/>
              </a:path>
            </a:pathLst>
          </a:custGeom>
          <a:solidFill>
            <a:srgbClr val="682768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4282541" y="420864"/>
            <a:ext cx="1003300" cy="328295"/>
          </a:xfrm>
          <a:custGeom>
            <a:avLst/>
            <a:gdLst/>
            <a:ahLst/>
            <a:cxnLst/>
            <a:rect l="l" t="t" r="r" b="b"/>
            <a:pathLst>
              <a:path w="1003300" h="328295" extrusionOk="0">
                <a:moveTo>
                  <a:pt x="6159" y="56400"/>
                </a:moveTo>
                <a:lnTo>
                  <a:pt x="4381" y="55905"/>
                </a:lnTo>
                <a:lnTo>
                  <a:pt x="2489" y="50723"/>
                </a:lnTo>
                <a:lnTo>
                  <a:pt x="1016" y="51269"/>
                </a:lnTo>
                <a:lnTo>
                  <a:pt x="647" y="51409"/>
                </a:lnTo>
                <a:lnTo>
                  <a:pt x="304" y="51904"/>
                </a:lnTo>
                <a:lnTo>
                  <a:pt x="0" y="52920"/>
                </a:lnTo>
                <a:lnTo>
                  <a:pt x="2260" y="53467"/>
                </a:lnTo>
                <a:lnTo>
                  <a:pt x="2108" y="58077"/>
                </a:lnTo>
                <a:lnTo>
                  <a:pt x="3276" y="62014"/>
                </a:lnTo>
                <a:lnTo>
                  <a:pt x="3340" y="62560"/>
                </a:lnTo>
                <a:lnTo>
                  <a:pt x="3467" y="62750"/>
                </a:lnTo>
                <a:lnTo>
                  <a:pt x="4343" y="62420"/>
                </a:lnTo>
                <a:lnTo>
                  <a:pt x="5753" y="57670"/>
                </a:lnTo>
                <a:lnTo>
                  <a:pt x="6159" y="56400"/>
                </a:lnTo>
                <a:close/>
              </a:path>
              <a:path w="1003300" h="328295" extrusionOk="0">
                <a:moveTo>
                  <a:pt x="48539" y="53619"/>
                </a:moveTo>
                <a:lnTo>
                  <a:pt x="47498" y="45123"/>
                </a:lnTo>
                <a:lnTo>
                  <a:pt x="37490" y="38887"/>
                </a:lnTo>
                <a:lnTo>
                  <a:pt x="31711" y="38201"/>
                </a:lnTo>
                <a:lnTo>
                  <a:pt x="48539" y="53619"/>
                </a:lnTo>
                <a:close/>
              </a:path>
              <a:path w="1003300" h="328295" extrusionOk="0">
                <a:moveTo>
                  <a:pt x="92824" y="8458"/>
                </a:moveTo>
                <a:lnTo>
                  <a:pt x="91655" y="4572"/>
                </a:lnTo>
                <a:lnTo>
                  <a:pt x="86741" y="5092"/>
                </a:lnTo>
                <a:lnTo>
                  <a:pt x="86563" y="9626"/>
                </a:lnTo>
                <a:lnTo>
                  <a:pt x="88290" y="11823"/>
                </a:lnTo>
                <a:lnTo>
                  <a:pt x="89458" y="15887"/>
                </a:lnTo>
                <a:lnTo>
                  <a:pt x="92824" y="8458"/>
                </a:lnTo>
                <a:close/>
              </a:path>
              <a:path w="1003300" h="328295" extrusionOk="0">
                <a:moveTo>
                  <a:pt x="98920" y="27876"/>
                </a:moveTo>
                <a:lnTo>
                  <a:pt x="94005" y="27876"/>
                </a:lnTo>
                <a:lnTo>
                  <a:pt x="93395" y="28105"/>
                </a:lnTo>
                <a:lnTo>
                  <a:pt x="92621" y="29832"/>
                </a:lnTo>
                <a:lnTo>
                  <a:pt x="93281" y="35153"/>
                </a:lnTo>
                <a:lnTo>
                  <a:pt x="93929" y="35153"/>
                </a:lnTo>
                <a:lnTo>
                  <a:pt x="96659" y="34124"/>
                </a:lnTo>
                <a:lnTo>
                  <a:pt x="97967" y="31026"/>
                </a:lnTo>
                <a:lnTo>
                  <a:pt x="98844" y="28105"/>
                </a:lnTo>
                <a:lnTo>
                  <a:pt x="98920" y="27876"/>
                </a:lnTo>
                <a:close/>
              </a:path>
              <a:path w="1003300" h="328295" extrusionOk="0">
                <a:moveTo>
                  <a:pt x="193243" y="2679"/>
                </a:moveTo>
                <a:lnTo>
                  <a:pt x="192976" y="3581"/>
                </a:lnTo>
                <a:lnTo>
                  <a:pt x="192570" y="4064"/>
                </a:lnTo>
                <a:lnTo>
                  <a:pt x="190982" y="4660"/>
                </a:lnTo>
                <a:lnTo>
                  <a:pt x="189445" y="3530"/>
                </a:lnTo>
                <a:lnTo>
                  <a:pt x="186563" y="1193"/>
                </a:lnTo>
                <a:lnTo>
                  <a:pt x="185204" y="0"/>
                </a:lnTo>
                <a:lnTo>
                  <a:pt x="184480" y="266"/>
                </a:lnTo>
                <a:lnTo>
                  <a:pt x="183870" y="495"/>
                </a:lnTo>
                <a:lnTo>
                  <a:pt x="183692" y="1752"/>
                </a:lnTo>
                <a:lnTo>
                  <a:pt x="184264" y="4927"/>
                </a:lnTo>
                <a:lnTo>
                  <a:pt x="185762" y="5295"/>
                </a:lnTo>
                <a:lnTo>
                  <a:pt x="188518" y="8458"/>
                </a:lnTo>
                <a:lnTo>
                  <a:pt x="191770" y="7251"/>
                </a:lnTo>
                <a:lnTo>
                  <a:pt x="192697" y="5867"/>
                </a:lnTo>
                <a:lnTo>
                  <a:pt x="193243" y="2679"/>
                </a:lnTo>
                <a:close/>
              </a:path>
              <a:path w="1003300" h="328295" extrusionOk="0">
                <a:moveTo>
                  <a:pt x="233476" y="11328"/>
                </a:moveTo>
                <a:lnTo>
                  <a:pt x="230543" y="5245"/>
                </a:lnTo>
                <a:lnTo>
                  <a:pt x="228371" y="4572"/>
                </a:lnTo>
                <a:lnTo>
                  <a:pt x="227545" y="15341"/>
                </a:lnTo>
                <a:lnTo>
                  <a:pt x="228231" y="15011"/>
                </a:lnTo>
                <a:lnTo>
                  <a:pt x="228688" y="14452"/>
                </a:lnTo>
                <a:lnTo>
                  <a:pt x="229704" y="14071"/>
                </a:lnTo>
                <a:lnTo>
                  <a:pt x="230251" y="14249"/>
                </a:lnTo>
                <a:lnTo>
                  <a:pt x="231101" y="15367"/>
                </a:lnTo>
                <a:lnTo>
                  <a:pt x="233476" y="11328"/>
                </a:lnTo>
                <a:close/>
              </a:path>
              <a:path w="1003300" h="328295" extrusionOk="0">
                <a:moveTo>
                  <a:pt x="436765" y="286512"/>
                </a:moveTo>
                <a:lnTo>
                  <a:pt x="435571" y="268973"/>
                </a:lnTo>
                <a:lnTo>
                  <a:pt x="435343" y="286359"/>
                </a:lnTo>
                <a:lnTo>
                  <a:pt x="436765" y="286512"/>
                </a:lnTo>
                <a:close/>
              </a:path>
              <a:path w="1003300" h="328295" extrusionOk="0">
                <a:moveTo>
                  <a:pt x="621017" y="318236"/>
                </a:moveTo>
                <a:lnTo>
                  <a:pt x="620064" y="317246"/>
                </a:lnTo>
                <a:lnTo>
                  <a:pt x="619379" y="316941"/>
                </a:lnTo>
                <a:lnTo>
                  <a:pt x="618883" y="317131"/>
                </a:lnTo>
                <a:lnTo>
                  <a:pt x="616851" y="317893"/>
                </a:lnTo>
                <a:lnTo>
                  <a:pt x="618007" y="326694"/>
                </a:lnTo>
                <a:lnTo>
                  <a:pt x="617423" y="327748"/>
                </a:lnTo>
                <a:lnTo>
                  <a:pt x="617753" y="327799"/>
                </a:lnTo>
                <a:lnTo>
                  <a:pt x="618020" y="327774"/>
                </a:lnTo>
                <a:lnTo>
                  <a:pt x="619340" y="327279"/>
                </a:lnTo>
                <a:lnTo>
                  <a:pt x="618998" y="325196"/>
                </a:lnTo>
                <a:lnTo>
                  <a:pt x="618464" y="320967"/>
                </a:lnTo>
                <a:lnTo>
                  <a:pt x="618261" y="318833"/>
                </a:lnTo>
                <a:lnTo>
                  <a:pt x="620001" y="318173"/>
                </a:lnTo>
                <a:lnTo>
                  <a:pt x="620445" y="318147"/>
                </a:lnTo>
                <a:lnTo>
                  <a:pt x="621017" y="318236"/>
                </a:lnTo>
                <a:close/>
              </a:path>
              <a:path w="1003300" h="328295" extrusionOk="0">
                <a:moveTo>
                  <a:pt x="1002766" y="191287"/>
                </a:moveTo>
                <a:lnTo>
                  <a:pt x="994054" y="190906"/>
                </a:lnTo>
                <a:lnTo>
                  <a:pt x="997000" y="198285"/>
                </a:lnTo>
                <a:lnTo>
                  <a:pt x="1002766" y="191287"/>
                </a:lnTo>
                <a:close/>
              </a:path>
            </a:pathLst>
          </a:custGeom>
          <a:solidFill>
            <a:srgbClr val="00AEEF">
              <a:alpha val="3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94703" y="6245174"/>
            <a:ext cx="3564254" cy="1653539"/>
          </a:xfrm>
          <a:custGeom>
            <a:avLst/>
            <a:gdLst/>
            <a:ahLst/>
            <a:cxnLst/>
            <a:rect l="l" t="t" r="r" b="b"/>
            <a:pathLst>
              <a:path w="3564254" h="1653540" extrusionOk="0">
                <a:moveTo>
                  <a:pt x="3564001" y="0"/>
                </a:moveTo>
                <a:lnTo>
                  <a:pt x="0" y="0"/>
                </a:lnTo>
                <a:lnTo>
                  <a:pt x="0" y="1653527"/>
                </a:lnTo>
                <a:lnTo>
                  <a:pt x="3564001" y="1653527"/>
                </a:lnTo>
                <a:lnTo>
                  <a:pt x="3564001" y="0"/>
                </a:lnTo>
                <a:close/>
              </a:path>
            </a:pathLst>
          </a:custGeom>
          <a:solidFill>
            <a:srgbClr val="DCB4A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33999" y="355250"/>
            <a:ext cx="280543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61340" y="1862137"/>
            <a:ext cx="10104120" cy="534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33999" y="355250"/>
            <a:ext cx="280543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561340" y="1862137"/>
            <a:ext cx="4883658" cy="534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5781802" y="1862137"/>
            <a:ext cx="4883658" cy="534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3999" y="355250"/>
            <a:ext cx="280543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79269" y="4812557"/>
            <a:ext cx="3169920" cy="2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641669" y="4812557"/>
            <a:ext cx="4302034" cy="2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9736183" y="4812557"/>
            <a:ext cx="3169920" cy="2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33999" y="355250"/>
            <a:ext cx="280543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2540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561340" y="1862137"/>
            <a:ext cx="10104120" cy="534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ftr" idx="11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dt" idx="10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hyperlink" Target="https://lions-stgermain-doyen.com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5" Type="http://schemas.openxmlformats.org/officeDocument/2006/relationships/image" Target="../media/image3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 l="16298" r="15613" b="5432"/>
          <a:stretch/>
        </p:blipFill>
        <p:spPr>
          <a:xfrm>
            <a:off x="7425939" y="2711532"/>
            <a:ext cx="3604056" cy="510423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>
            <a:off x="7422209" y="6811792"/>
            <a:ext cx="3606159" cy="1052532"/>
          </a:xfrm>
          <a:custGeom>
            <a:avLst/>
            <a:gdLst/>
            <a:ahLst/>
            <a:cxnLst/>
            <a:rect l="l" t="t" r="r" b="b"/>
            <a:pathLst>
              <a:path w="7776209" h="2219325" extrusionOk="0">
                <a:moveTo>
                  <a:pt x="7775994" y="0"/>
                </a:moveTo>
                <a:lnTo>
                  <a:pt x="0" y="1825205"/>
                </a:lnTo>
                <a:lnTo>
                  <a:pt x="0" y="2218855"/>
                </a:lnTo>
                <a:lnTo>
                  <a:pt x="7772730" y="2218855"/>
                </a:lnTo>
                <a:lnTo>
                  <a:pt x="7775994" y="1902701"/>
                </a:lnTo>
                <a:lnTo>
                  <a:pt x="7775994" y="0"/>
                </a:lnTo>
                <a:close/>
              </a:path>
            </a:pathLst>
          </a:custGeom>
          <a:solidFill>
            <a:srgbClr val="004E9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7425938" y="6811793"/>
            <a:ext cx="3602430" cy="867112"/>
          </a:xfrm>
          <a:custGeom>
            <a:avLst/>
            <a:gdLst/>
            <a:ahLst/>
            <a:cxnLst/>
            <a:rect l="l" t="t" r="r" b="b"/>
            <a:pathLst>
              <a:path w="7776209" h="1859914" extrusionOk="0">
                <a:moveTo>
                  <a:pt x="0" y="1859725"/>
                </a:moveTo>
                <a:lnTo>
                  <a:pt x="74647" y="1841872"/>
                </a:lnTo>
                <a:lnTo>
                  <a:pt x="123937" y="1830084"/>
                </a:lnTo>
                <a:lnTo>
                  <a:pt x="173227" y="1818295"/>
                </a:lnTo>
                <a:lnTo>
                  <a:pt x="222518" y="1806507"/>
                </a:lnTo>
                <a:lnTo>
                  <a:pt x="271808" y="1794719"/>
                </a:lnTo>
                <a:lnTo>
                  <a:pt x="321098" y="1782930"/>
                </a:lnTo>
                <a:lnTo>
                  <a:pt x="370388" y="1771142"/>
                </a:lnTo>
                <a:lnTo>
                  <a:pt x="419679" y="1759353"/>
                </a:lnTo>
                <a:lnTo>
                  <a:pt x="468969" y="1747565"/>
                </a:lnTo>
                <a:lnTo>
                  <a:pt x="518259" y="1735777"/>
                </a:lnTo>
                <a:lnTo>
                  <a:pt x="567550" y="1723988"/>
                </a:lnTo>
                <a:lnTo>
                  <a:pt x="616840" y="1712200"/>
                </a:lnTo>
                <a:lnTo>
                  <a:pt x="666130" y="1700412"/>
                </a:lnTo>
                <a:lnTo>
                  <a:pt x="715420" y="1688623"/>
                </a:lnTo>
                <a:lnTo>
                  <a:pt x="764711" y="1676835"/>
                </a:lnTo>
                <a:lnTo>
                  <a:pt x="814001" y="1665047"/>
                </a:lnTo>
                <a:lnTo>
                  <a:pt x="863291" y="1653258"/>
                </a:lnTo>
                <a:lnTo>
                  <a:pt x="912582" y="1641470"/>
                </a:lnTo>
                <a:lnTo>
                  <a:pt x="961872" y="1629681"/>
                </a:lnTo>
                <a:lnTo>
                  <a:pt x="1011162" y="1617893"/>
                </a:lnTo>
                <a:lnTo>
                  <a:pt x="1060452" y="1606105"/>
                </a:lnTo>
                <a:lnTo>
                  <a:pt x="1109743" y="1594316"/>
                </a:lnTo>
                <a:lnTo>
                  <a:pt x="1159033" y="1582528"/>
                </a:lnTo>
                <a:lnTo>
                  <a:pt x="1208323" y="1570740"/>
                </a:lnTo>
                <a:lnTo>
                  <a:pt x="1257613" y="1558951"/>
                </a:lnTo>
                <a:lnTo>
                  <a:pt x="1306904" y="1547163"/>
                </a:lnTo>
                <a:lnTo>
                  <a:pt x="1356194" y="1535374"/>
                </a:lnTo>
                <a:lnTo>
                  <a:pt x="1405484" y="1523586"/>
                </a:lnTo>
                <a:lnTo>
                  <a:pt x="1454774" y="1511798"/>
                </a:lnTo>
                <a:lnTo>
                  <a:pt x="1504065" y="1500009"/>
                </a:lnTo>
                <a:lnTo>
                  <a:pt x="1553355" y="1488221"/>
                </a:lnTo>
                <a:lnTo>
                  <a:pt x="1602645" y="1476433"/>
                </a:lnTo>
                <a:lnTo>
                  <a:pt x="1651935" y="1464644"/>
                </a:lnTo>
                <a:lnTo>
                  <a:pt x="1701225" y="1452856"/>
                </a:lnTo>
                <a:lnTo>
                  <a:pt x="1750516" y="1441067"/>
                </a:lnTo>
                <a:lnTo>
                  <a:pt x="1799806" y="1429279"/>
                </a:lnTo>
                <a:lnTo>
                  <a:pt x="1849096" y="1417491"/>
                </a:lnTo>
                <a:lnTo>
                  <a:pt x="1898386" y="1405702"/>
                </a:lnTo>
                <a:lnTo>
                  <a:pt x="1947677" y="1393914"/>
                </a:lnTo>
                <a:lnTo>
                  <a:pt x="1996967" y="1382126"/>
                </a:lnTo>
                <a:lnTo>
                  <a:pt x="2046257" y="1370337"/>
                </a:lnTo>
                <a:lnTo>
                  <a:pt x="2095547" y="1358549"/>
                </a:lnTo>
                <a:lnTo>
                  <a:pt x="2144838" y="1346761"/>
                </a:lnTo>
                <a:lnTo>
                  <a:pt x="2194128" y="1334972"/>
                </a:lnTo>
                <a:lnTo>
                  <a:pt x="2243418" y="1323184"/>
                </a:lnTo>
                <a:lnTo>
                  <a:pt x="2292708" y="1311395"/>
                </a:lnTo>
                <a:lnTo>
                  <a:pt x="2341998" y="1299607"/>
                </a:lnTo>
                <a:lnTo>
                  <a:pt x="2391289" y="1287819"/>
                </a:lnTo>
                <a:lnTo>
                  <a:pt x="2440579" y="1276030"/>
                </a:lnTo>
                <a:lnTo>
                  <a:pt x="2489869" y="1264242"/>
                </a:lnTo>
                <a:lnTo>
                  <a:pt x="2539159" y="1252454"/>
                </a:lnTo>
                <a:lnTo>
                  <a:pt x="2588449" y="1240665"/>
                </a:lnTo>
                <a:lnTo>
                  <a:pt x="2637740" y="1228877"/>
                </a:lnTo>
                <a:lnTo>
                  <a:pt x="2687030" y="1217088"/>
                </a:lnTo>
                <a:lnTo>
                  <a:pt x="2736320" y="1205300"/>
                </a:lnTo>
                <a:lnTo>
                  <a:pt x="2785610" y="1193512"/>
                </a:lnTo>
                <a:lnTo>
                  <a:pt x="2834901" y="1181723"/>
                </a:lnTo>
                <a:lnTo>
                  <a:pt x="2884191" y="1169935"/>
                </a:lnTo>
                <a:lnTo>
                  <a:pt x="2933481" y="1158147"/>
                </a:lnTo>
                <a:lnTo>
                  <a:pt x="2982771" y="1146358"/>
                </a:lnTo>
                <a:lnTo>
                  <a:pt x="3032061" y="1134570"/>
                </a:lnTo>
                <a:lnTo>
                  <a:pt x="3081352" y="1122781"/>
                </a:lnTo>
                <a:lnTo>
                  <a:pt x="3130642" y="1110993"/>
                </a:lnTo>
                <a:lnTo>
                  <a:pt x="3179932" y="1099205"/>
                </a:lnTo>
                <a:lnTo>
                  <a:pt x="3229222" y="1087416"/>
                </a:lnTo>
                <a:lnTo>
                  <a:pt x="3278512" y="1075628"/>
                </a:lnTo>
                <a:lnTo>
                  <a:pt x="3327803" y="1063840"/>
                </a:lnTo>
                <a:lnTo>
                  <a:pt x="3377093" y="1052051"/>
                </a:lnTo>
                <a:lnTo>
                  <a:pt x="3426383" y="1040263"/>
                </a:lnTo>
                <a:lnTo>
                  <a:pt x="3475673" y="1028474"/>
                </a:lnTo>
                <a:lnTo>
                  <a:pt x="3524963" y="1016686"/>
                </a:lnTo>
                <a:lnTo>
                  <a:pt x="3574254" y="1004898"/>
                </a:lnTo>
                <a:lnTo>
                  <a:pt x="3623544" y="993109"/>
                </a:lnTo>
                <a:lnTo>
                  <a:pt x="3672834" y="981321"/>
                </a:lnTo>
                <a:lnTo>
                  <a:pt x="3722124" y="969533"/>
                </a:lnTo>
                <a:lnTo>
                  <a:pt x="3771414" y="957744"/>
                </a:lnTo>
                <a:lnTo>
                  <a:pt x="3820705" y="945956"/>
                </a:lnTo>
                <a:lnTo>
                  <a:pt x="3869995" y="934168"/>
                </a:lnTo>
                <a:lnTo>
                  <a:pt x="3919285" y="922379"/>
                </a:lnTo>
                <a:lnTo>
                  <a:pt x="3968575" y="910591"/>
                </a:lnTo>
                <a:lnTo>
                  <a:pt x="4017865" y="898802"/>
                </a:lnTo>
                <a:lnTo>
                  <a:pt x="4067156" y="887014"/>
                </a:lnTo>
                <a:lnTo>
                  <a:pt x="4116446" y="875226"/>
                </a:lnTo>
                <a:lnTo>
                  <a:pt x="4165736" y="863437"/>
                </a:lnTo>
                <a:lnTo>
                  <a:pt x="4215026" y="851649"/>
                </a:lnTo>
                <a:lnTo>
                  <a:pt x="4264316" y="839861"/>
                </a:lnTo>
                <a:lnTo>
                  <a:pt x="4313607" y="828072"/>
                </a:lnTo>
                <a:lnTo>
                  <a:pt x="4362897" y="816284"/>
                </a:lnTo>
                <a:lnTo>
                  <a:pt x="4412187" y="804495"/>
                </a:lnTo>
                <a:lnTo>
                  <a:pt x="4461477" y="792707"/>
                </a:lnTo>
                <a:lnTo>
                  <a:pt x="4510767" y="780919"/>
                </a:lnTo>
                <a:lnTo>
                  <a:pt x="4560058" y="769130"/>
                </a:lnTo>
                <a:lnTo>
                  <a:pt x="4609348" y="757342"/>
                </a:lnTo>
                <a:lnTo>
                  <a:pt x="4658638" y="745554"/>
                </a:lnTo>
                <a:lnTo>
                  <a:pt x="4707928" y="733765"/>
                </a:lnTo>
                <a:lnTo>
                  <a:pt x="4757218" y="721977"/>
                </a:lnTo>
                <a:lnTo>
                  <a:pt x="4806509" y="710188"/>
                </a:lnTo>
                <a:lnTo>
                  <a:pt x="4855799" y="698400"/>
                </a:lnTo>
                <a:lnTo>
                  <a:pt x="4905089" y="686612"/>
                </a:lnTo>
                <a:lnTo>
                  <a:pt x="4954379" y="674823"/>
                </a:lnTo>
                <a:lnTo>
                  <a:pt x="5003670" y="663035"/>
                </a:lnTo>
                <a:lnTo>
                  <a:pt x="5052960" y="651247"/>
                </a:lnTo>
                <a:lnTo>
                  <a:pt x="5102250" y="639458"/>
                </a:lnTo>
                <a:lnTo>
                  <a:pt x="5151540" y="627670"/>
                </a:lnTo>
                <a:lnTo>
                  <a:pt x="5200830" y="615882"/>
                </a:lnTo>
                <a:lnTo>
                  <a:pt x="5250121" y="604093"/>
                </a:lnTo>
                <a:lnTo>
                  <a:pt x="5299411" y="592305"/>
                </a:lnTo>
                <a:lnTo>
                  <a:pt x="5348701" y="580516"/>
                </a:lnTo>
                <a:lnTo>
                  <a:pt x="5397991" y="568728"/>
                </a:lnTo>
                <a:lnTo>
                  <a:pt x="5447281" y="556940"/>
                </a:lnTo>
                <a:lnTo>
                  <a:pt x="5496572" y="545151"/>
                </a:lnTo>
                <a:lnTo>
                  <a:pt x="5545862" y="533363"/>
                </a:lnTo>
                <a:lnTo>
                  <a:pt x="5595152" y="521575"/>
                </a:lnTo>
                <a:lnTo>
                  <a:pt x="5644442" y="509786"/>
                </a:lnTo>
                <a:lnTo>
                  <a:pt x="5693733" y="497998"/>
                </a:lnTo>
                <a:lnTo>
                  <a:pt x="5743023" y="486209"/>
                </a:lnTo>
                <a:lnTo>
                  <a:pt x="5792313" y="474421"/>
                </a:lnTo>
                <a:lnTo>
                  <a:pt x="5841603" y="462633"/>
                </a:lnTo>
                <a:lnTo>
                  <a:pt x="5890893" y="450844"/>
                </a:lnTo>
                <a:lnTo>
                  <a:pt x="5940184" y="439056"/>
                </a:lnTo>
                <a:lnTo>
                  <a:pt x="5989474" y="427268"/>
                </a:lnTo>
                <a:lnTo>
                  <a:pt x="6038764" y="415479"/>
                </a:lnTo>
                <a:lnTo>
                  <a:pt x="6088054" y="403691"/>
                </a:lnTo>
                <a:lnTo>
                  <a:pt x="6137345" y="391902"/>
                </a:lnTo>
                <a:lnTo>
                  <a:pt x="6186635" y="380114"/>
                </a:lnTo>
                <a:lnTo>
                  <a:pt x="6235925" y="368326"/>
                </a:lnTo>
                <a:lnTo>
                  <a:pt x="6285215" y="356537"/>
                </a:lnTo>
                <a:lnTo>
                  <a:pt x="6334506" y="344749"/>
                </a:lnTo>
                <a:lnTo>
                  <a:pt x="6383796" y="332961"/>
                </a:lnTo>
                <a:lnTo>
                  <a:pt x="6433086" y="321172"/>
                </a:lnTo>
                <a:lnTo>
                  <a:pt x="6482376" y="309384"/>
                </a:lnTo>
                <a:lnTo>
                  <a:pt x="6531667" y="297596"/>
                </a:lnTo>
                <a:lnTo>
                  <a:pt x="6580957" y="285807"/>
                </a:lnTo>
                <a:lnTo>
                  <a:pt x="6630247" y="274019"/>
                </a:lnTo>
                <a:lnTo>
                  <a:pt x="6679537" y="262230"/>
                </a:lnTo>
                <a:lnTo>
                  <a:pt x="6728828" y="250442"/>
                </a:lnTo>
                <a:lnTo>
                  <a:pt x="6778118" y="238654"/>
                </a:lnTo>
                <a:lnTo>
                  <a:pt x="6827408" y="226865"/>
                </a:lnTo>
                <a:lnTo>
                  <a:pt x="6876698" y="215077"/>
                </a:lnTo>
                <a:lnTo>
                  <a:pt x="6925989" y="203289"/>
                </a:lnTo>
                <a:lnTo>
                  <a:pt x="6975279" y="191500"/>
                </a:lnTo>
                <a:lnTo>
                  <a:pt x="7024569" y="179712"/>
                </a:lnTo>
                <a:lnTo>
                  <a:pt x="7073859" y="167923"/>
                </a:lnTo>
                <a:lnTo>
                  <a:pt x="7123150" y="156135"/>
                </a:lnTo>
                <a:lnTo>
                  <a:pt x="7172440" y="144347"/>
                </a:lnTo>
                <a:lnTo>
                  <a:pt x="7221730" y="132558"/>
                </a:lnTo>
                <a:lnTo>
                  <a:pt x="7271020" y="120770"/>
                </a:lnTo>
                <a:lnTo>
                  <a:pt x="7320311" y="108982"/>
                </a:lnTo>
                <a:lnTo>
                  <a:pt x="7369601" y="97193"/>
                </a:lnTo>
                <a:lnTo>
                  <a:pt x="7418891" y="85405"/>
                </a:lnTo>
                <a:lnTo>
                  <a:pt x="7468182" y="73616"/>
                </a:lnTo>
                <a:lnTo>
                  <a:pt x="7517472" y="61828"/>
                </a:lnTo>
                <a:lnTo>
                  <a:pt x="7566762" y="50040"/>
                </a:lnTo>
                <a:lnTo>
                  <a:pt x="7616053" y="38251"/>
                </a:lnTo>
                <a:lnTo>
                  <a:pt x="7665343" y="26463"/>
                </a:lnTo>
                <a:lnTo>
                  <a:pt x="7714633" y="14675"/>
                </a:lnTo>
                <a:lnTo>
                  <a:pt x="7763923" y="2886"/>
                </a:lnTo>
                <a:lnTo>
                  <a:pt x="7775994" y="0"/>
                </a:lnTo>
              </a:path>
            </a:pathLst>
          </a:custGeom>
          <a:noFill/>
          <a:ln w="25400" cap="flat" cmpd="sng">
            <a:solidFill>
              <a:srgbClr val="FFD1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7425938" y="2941209"/>
            <a:ext cx="3578436" cy="1055987"/>
          </a:xfrm>
          <a:custGeom>
            <a:avLst/>
            <a:gdLst/>
            <a:ahLst/>
            <a:cxnLst/>
            <a:rect l="l" t="t" r="r" b="b"/>
            <a:pathLst>
              <a:path w="7776209" h="2219325" extrusionOk="0">
                <a:moveTo>
                  <a:pt x="0" y="1825192"/>
                </a:moveTo>
                <a:lnTo>
                  <a:pt x="7775994" y="0"/>
                </a:lnTo>
              </a:path>
              <a:path w="7776209" h="2219325" extrusionOk="0">
                <a:moveTo>
                  <a:pt x="7775994" y="1902989"/>
                </a:moveTo>
                <a:lnTo>
                  <a:pt x="7772734" y="2218845"/>
                </a:lnTo>
              </a:path>
            </a:pathLst>
          </a:custGeom>
          <a:noFill/>
          <a:ln w="25400" cap="flat" cmpd="sng">
            <a:solidFill>
              <a:srgbClr val="FFD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7511417" y="7053988"/>
            <a:ext cx="3516952" cy="841865"/>
          </a:xfrm>
          <a:custGeom>
            <a:avLst/>
            <a:gdLst/>
            <a:ahLst/>
            <a:cxnLst/>
            <a:rect l="l" t="t" r="r" b="b"/>
            <a:pathLst>
              <a:path w="7058025" h="1656715" extrusionOk="0">
                <a:moveTo>
                  <a:pt x="7057529" y="0"/>
                </a:moveTo>
                <a:lnTo>
                  <a:pt x="0" y="1656575"/>
                </a:lnTo>
                <a:lnTo>
                  <a:pt x="7057529" y="1656575"/>
                </a:lnTo>
                <a:lnTo>
                  <a:pt x="7057529" y="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0" tIns="0" rIns="72000" bIns="72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Découvrez-nous</a:t>
            </a:r>
            <a:endParaRPr sz="12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https://lions-stgermain-doyen.com</a:t>
            </a:r>
            <a:endParaRPr sz="1050" b="0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7511418" y="7079235"/>
            <a:ext cx="3511596" cy="841865"/>
          </a:xfrm>
          <a:custGeom>
            <a:avLst/>
            <a:gdLst/>
            <a:ahLst/>
            <a:cxnLst/>
            <a:rect l="l" t="t" r="r" b="b"/>
            <a:pathLst>
              <a:path w="7058025" h="1656715" extrusionOk="0">
                <a:moveTo>
                  <a:pt x="0" y="1656578"/>
                </a:moveTo>
                <a:lnTo>
                  <a:pt x="7057575" y="0"/>
                </a:lnTo>
              </a:path>
            </a:pathLst>
          </a:custGeom>
          <a:noFill/>
          <a:ln w="19050" cap="flat" cmpd="sng">
            <a:solidFill>
              <a:srgbClr val="004E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8693" y="7484486"/>
            <a:ext cx="184232" cy="18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4186" y="7389577"/>
            <a:ext cx="184232" cy="18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3200" y="7579395"/>
            <a:ext cx="184232" cy="18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79679" y="7310356"/>
            <a:ext cx="189769" cy="18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0709" y="7206997"/>
            <a:ext cx="184232" cy="18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56202" y="7112088"/>
            <a:ext cx="184232" cy="18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41695" y="7022229"/>
            <a:ext cx="186155" cy="18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29109" y="6922271"/>
            <a:ext cx="184232" cy="18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13">
            <a:alphaModFix/>
          </a:blip>
          <a:srcRect t="2" r="26204" b="-1133"/>
          <a:stretch/>
        </p:blipFill>
        <p:spPr>
          <a:xfrm>
            <a:off x="7425938" y="466215"/>
            <a:ext cx="3602432" cy="6158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7702415" y="519729"/>
            <a:ext cx="352438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LIONS CLUB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-FR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SAINT-GERMAIN-EN-LAYE DOYEN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261412" y="1415770"/>
            <a:ext cx="37680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VOUS ÊTES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HUMANISTE ET ENGAGE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 rot="-813607">
            <a:off x="7046108" y="2424912"/>
            <a:ext cx="4246679" cy="97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51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r-FR" sz="5400" b="1" i="0" u="none" strike="noStrike" cap="none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Devenez LIONS</a:t>
            </a:r>
            <a:endParaRPr sz="54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4454552" y="3912850"/>
            <a:ext cx="2283900" cy="2540696"/>
            <a:chOff x="2928592" y="3286125"/>
            <a:chExt cx="2283900" cy="2540696"/>
          </a:xfrm>
        </p:grpSpPr>
        <p:sp>
          <p:nvSpPr>
            <p:cNvPr id="92" name="Google Shape;92;p1"/>
            <p:cNvSpPr/>
            <p:nvPr/>
          </p:nvSpPr>
          <p:spPr>
            <a:xfrm>
              <a:off x="3080331" y="3356487"/>
              <a:ext cx="1980422" cy="2346493"/>
            </a:xfrm>
            <a:custGeom>
              <a:avLst/>
              <a:gdLst/>
              <a:ahLst/>
              <a:cxnLst/>
              <a:rect l="l" t="t" r="r" b="b"/>
              <a:pathLst>
                <a:path w="1882420" h="1473130" extrusionOk="0">
                  <a:moveTo>
                    <a:pt x="0" y="0"/>
                  </a:moveTo>
                  <a:lnTo>
                    <a:pt x="1882421" y="0"/>
                  </a:lnTo>
                  <a:lnTo>
                    <a:pt x="1882421" y="1473130"/>
                  </a:lnTo>
                  <a:lnTo>
                    <a:pt x="0" y="14731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2928592" y="3286125"/>
              <a:ext cx="2283900" cy="25406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60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 1er octobre 2025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 MAS, salle 12,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Saint-Germain-en-Laye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r>
                <a:rPr lang="fr-FR" sz="10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à 19H30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endParaRPr sz="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r>
                <a:rPr lang="fr-FR" sz="1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   Inscription obligatoire :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endParaRPr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endParaRPr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endParaRPr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endParaRPr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5"/>
                <a:buFont typeface="Arial"/>
                <a:buNone/>
              </a:pPr>
              <a:endParaRPr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5"/>
                <a:buFont typeface="Arial"/>
                <a:buNone/>
              </a:pPr>
              <a:r>
                <a:rPr lang="fr-FR" sz="10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 par mail à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5"/>
                <a:buFont typeface="Arial"/>
                <a:buNone/>
              </a:pPr>
              <a:r>
                <a:rPr lang="fr-FR" sz="10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lcsgdoyen@gmail.com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349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5"/>
                <a:buFont typeface="Arial"/>
                <a:buNone/>
              </a:pPr>
              <a:endParaRPr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5136479" y="1726338"/>
            <a:ext cx="919213" cy="1187437"/>
          </a:xfrm>
          <a:custGeom>
            <a:avLst/>
            <a:gdLst/>
            <a:ahLst/>
            <a:cxnLst/>
            <a:rect l="l" t="t" r="r" b="b"/>
            <a:pathLst>
              <a:path w="677137" h="938685" extrusionOk="0">
                <a:moveTo>
                  <a:pt x="0" y="0"/>
                </a:moveTo>
                <a:lnTo>
                  <a:pt x="677137" y="0"/>
                </a:lnTo>
                <a:lnTo>
                  <a:pt x="677137" y="938685"/>
                </a:lnTo>
                <a:lnTo>
                  <a:pt x="0" y="938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607004" y="3220935"/>
            <a:ext cx="197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 plus de renseignements,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venez nous rencontrer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à notre réunion d'information :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306899" y="601551"/>
            <a:ext cx="25791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50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LIONS CLUB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50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SAINT-GERMAIN-EN-LAYE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50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DOYEN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80622" y="510945"/>
            <a:ext cx="720000" cy="6464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557831" y="1427036"/>
            <a:ext cx="2765583" cy="5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50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LIONS CLUB INTERNATIONAL, c’est quoi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65973" y="2059092"/>
            <a:ext cx="2799400" cy="34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05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UN CLUB SERVICE</a:t>
            </a:r>
            <a:br>
              <a:rPr lang="fr-F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créé en 1917 par Melvin Jones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565973" y="2560370"/>
            <a:ext cx="2799400" cy="52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05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UNE AMBITION :</a:t>
            </a:r>
            <a:br>
              <a:rPr lang="fr-FR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venir en aide aux plus démunis par des actions d’intérêt général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72708" y="3169097"/>
            <a:ext cx="2769265" cy="69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05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UNE ONG</a:t>
            </a:r>
            <a:br>
              <a:rPr lang="fr-FR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reconnue par les instances internationales : ONU, UNESCO, UNICEF, OMS, Conseil de l’Europe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79098" y="6716674"/>
            <a:ext cx="2786275" cy="980644"/>
          </a:xfrm>
          <a:prstGeom prst="rect">
            <a:avLst/>
          </a:prstGeom>
          <a:solidFill>
            <a:srgbClr val="FFD100"/>
          </a:solidFill>
          <a:ln>
            <a:noFill/>
          </a:ln>
        </p:spPr>
        <p:txBody>
          <a:bodyPr spcFirstLastPara="1" wrap="square" lIns="72000" tIns="36000" rIns="72000" bIns="36000" anchor="t" anchorCtr="0">
            <a:spAutoFit/>
          </a:bodyPr>
          <a:lstStyle/>
          <a:p>
            <a:pPr marL="0" marR="0" lvl="0" indent="0" algn="l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000" b="0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« On ne peut aller bien loin dans la vie, si l’on ne commence pas d’abord à faire quelque chose pour quelqu’un d’autre.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8018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Melvin Jones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9"/>
              <a:buFont typeface="Arial"/>
              <a:buNone/>
            </a:pPr>
            <a:r>
              <a:rPr lang="fr-FR"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Fondateur du Lions Club International</a:t>
            </a:r>
            <a:endParaRPr sz="1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556862" y="4102315"/>
            <a:ext cx="3085213" cy="128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646430" lvl="0" indent="-4763" algn="l" rtl="0">
              <a:lnSpc>
                <a:spcPct val="132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France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646430" lvl="0" indent="0" algn="l" rtl="0">
              <a:lnSpc>
                <a:spcPct val="1329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25 000 </a:t>
            </a: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LIONS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1 200 </a:t>
            </a: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CLUBS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281940" lvl="0" indent="0" algn="l" rtl="0">
              <a:lnSpc>
                <a:spcPct val="133333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1,5 million </a:t>
            </a: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d’heures de bénévolat par an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5 000 </a:t>
            </a: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d’actions annuelles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0" algn="l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 M€ </a:t>
            </a:r>
            <a:r>
              <a:rPr lang="fr-FR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collectés par an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608933" y="5466099"/>
            <a:ext cx="2733040" cy="91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79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l’international</a:t>
            </a:r>
            <a:endParaRPr sz="10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0" algn="l" rtl="0">
              <a:lnSpc>
                <a:spcPct val="136583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1,4 million </a:t>
            </a: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LIONS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47 000 </a:t>
            </a: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CLUBS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075" marR="0" lvl="0" indent="0" algn="l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 </a:t>
            </a: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PAYS et TERRITOIRES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51530" y="5026246"/>
            <a:ext cx="913843" cy="107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4846324" y="6692319"/>
            <a:ext cx="226458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fr-FR" sz="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www.facebook.com</a:t>
            </a:r>
            <a:r>
              <a:rPr lang="fr-FR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LionsClubSaintGermainLayeDoyen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08072" y="6626135"/>
            <a:ext cx="499227" cy="50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title="2227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308074" y="7225313"/>
            <a:ext cx="484046" cy="50167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9" name="Google Shape;109;p1" title="qrcode (4)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213861" y="5026250"/>
            <a:ext cx="841850" cy="8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4959655" y="7220626"/>
            <a:ext cx="203149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fr-FR" sz="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www.instagram.com</a:t>
            </a:r>
            <a:r>
              <a:rPr lang="fr-FR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r-FR" sz="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lions_club_saintgermain_doyen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455965" y="3659492"/>
            <a:ext cx="30480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just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Nous rejoindre, c’est lutter à nos côtés contre la faim dans le monde, c'est combattre les problèmes de santé, c'est sensibiliser à la protection de l’environnement, et c’est soutenir la jeunesse et les femmes.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74088" y="716524"/>
            <a:ext cx="3048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VOUS DESIREZ DONNER DE VOTRE TEMPS POUR VENIR EN AIDE A CEUX QUI EN ONT BESOIN ET ETRE UTILE, TOUS ENSEMBLE.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55965" y="1832592"/>
            <a:ext cx="3066123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1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Rejoignez</a:t>
            </a:r>
            <a:r>
              <a:rPr lang="fr-F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le LIONS CLUB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1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Saint-Germain-en-Laye Doyen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55965" y="5116376"/>
            <a:ext cx="3048000" cy="265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just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rPr lang="fr-FR" sz="140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Le LIONS CLUB Saint-Germain-en-Laye Doyen</a:t>
            </a:r>
            <a:r>
              <a:rPr lang="fr-FR" sz="1400" b="0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été créé en 1957. Il réunit par des liens de solidarité et d’amitié des hommes et des femmes intervenant à titre bénévole, portés par les valeurs fondamentales du Lions Club : l’humanisme et le bénévolat.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rPr lang="fr-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Notre devise est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r>
              <a:rPr lang="fr-FR" sz="1400" b="1" i="0" u="none" strike="noStrike" cap="none">
                <a:solidFill>
                  <a:srgbClr val="FFD100"/>
                </a:solidFill>
                <a:latin typeface="Arial"/>
                <a:ea typeface="Arial"/>
                <a:cs typeface="Arial"/>
                <a:sym typeface="Arial"/>
              </a:rPr>
              <a:t>«Nous servons»</a:t>
            </a:r>
            <a:endParaRPr sz="1400" b="0" i="0" u="none" strike="noStrike" cap="none">
              <a:solidFill>
                <a:srgbClr val="FFD1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626262" y="2373176"/>
            <a:ext cx="743651" cy="1061062"/>
          </a:xfrm>
          <a:custGeom>
            <a:avLst/>
            <a:gdLst/>
            <a:ahLst/>
            <a:cxnLst/>
            <a:rect l="l" t="t" r="r" b="b"/>
            <a:pathLst>
              <a:path w="743651" h="1061062" extrusionOk="0">
                <a:moveTo>
                  <a:pt x="0" y="0"/>
                </a:moveTo>
                <a:lnTo>
                  <a:pt x="743651" y="0"/>
                </a:lnTo>
                <a:lnTo>
                  <a:pt x="743651" y="1061062"/>
                </a:lnTo>
                <a:lnTo>
                  <a:pt x="0" y="10610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156727" y="1301398"/>
            <a:ext cx="30480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Devenir bénévole au LIONS CLUB Saint-Germain-en-Laye Doyen, c’est...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7747000" y="715073"/>
            <a:ext cx="315108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QUELQUES-UNES DE NOS ACTIONS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8527191" y="1236917"/>
            <a:ext cx="2369398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COLLECTES ALIMENTAIRES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fois par an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 profit des plus démunis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747000" y="1236915"/>
            <a:ext cx="1268155" cy="840082"/>
          </a:xfrm>
          <a:custGeom>
            <a:avLst/>
            <a:gdLst/>
            <a:ahLst/>
            <a:cxnLst/>
            <a:rect l="l" t="t" r="r" b="b"/>
            <a:pathLst>
              <a:path w="936745" h="587069" extrusionOk="0">
                <a:moveTo>
                  <a:pt x="0" y="0"/>
                </a:moveTo>
                <a:lnTo>
                  <a:pt x="936745" y="0"/>
                </a:lnTo>
                <a:lnTo>
                  <a:pt x="936745" y="587070"/>
                </a:lnTo>
                <a:lnTo>
                  <a:pt x="0" y="587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5029" b="-50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7737092" y="2150328"/>
            <a:ext cx="2369398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SALON DU VIN ET DE LA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GASTRONOMIE depuis 21 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 des dons à des œuvres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9524999" y="2150328"/>
            <a:ext cx="1371590" cy="840080"/>
          </a:xfrm>
          <a:custGeom>
            <a:avLst/>
            <a:gdLst/>
            <a:ahLst/>
            <a:cxnLst/>
            <a:rect l="l" t="t" r="r" b="b"/>
            <a:pathLst>
              <a:path w="913717" h="567341" extrusionOk="0">
                <a:moveTo>
                  <a:pt x="0" y="0"/>
                </a:moveTo>
                <a:lnTo>
                  <a:pt x="913717" y="0"/>
                </a:lnTo>
                <a:lnTo>
                  <a:pt x="913717" y="567340"/>
                </a:lnTo>
                <a:lnTo>
                  <a:pt x="0" y="567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73" t="-29513" r="-31565" b="-37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8522320" y="3071533"/>
            <a:ext cx="2369398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SENEGAL AU COEUR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plantations d'arbres fruitiers, construction d'écoles,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micro-crédits aux femmes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7734300" y="3071533"/>
            <a:ext cx="1333499" cy="840080"/>
          </a:xfrm>
          <a:custGeom>
            <a:avLst/>
            <a:gdLst/>
            <a:ahLst/>
            <a:cxnLst/>
            <a:rect l="l" t="t" r="r" b="b"/>
            <a:pathLst>
              <a:path w="851301" h="593052" extrusionOk="0">
                <a:moveTo>
                  <a:pt x="0" y="0"/>
                </a:moveTo>
                <a:lnTo>
                  <a:pt x="851301" y="0"/>
                </a:lnTo>
                <a:lnTo>
                  <a:pt x="851301" y="593052"/>
                </a:lnTo>
                <a:lnTo>
                  <a:pt x="0" y="593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3670" b="-94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7734300" y="3992738"/>
            <a:ext cx="2369398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SENSIBILISATION</a:t>
            </a:r>
            <a:r>
              <a:rPr lang="fr-FR" sz="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LA BIODIVERSITÉ ET DES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ABEILLES auprès des écoles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notre ville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9524999" y="3992738"/>
            <a:ext cx="1366719" cy="840081"/>
          </a:xfrm>
          <a:custGeom>
            <a:avLst/>
            <a:gdLst/>
            <a:ahLst/>
            <a:cxnLst/>
            <a:rect l="l" t="t" r="r" b="b"/>
            <a:pathLst>
              <a:path w="774582" h="590490" extrusionOk="0">
                <a:moveTo>
                  <a:pt x="0" y="0"/>
                </a:moveTo>
                <a:lnTo>
                  <a:pt x="774582" y="0"/>
                </a:lnTo>
                <a:lnTo>
                  <a:pt x="774582" y="590490"/>
                </a:lnTo>
                <a:lnTo>
                  <a:pt x="0" y="590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r="-339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8522320" y="4908967"/>
            <a:ext cx="2369398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JOURNEE DU DIABETE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 sensibiliser et dépister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nos concitoyens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7747000" y="4908967"/>
            <a:ext cx="1371600" cy="840080"/>
          </a:xfrm>
          <a:custGeom>
            <a:avLst/>
            <a:gdLst/>
            <a:ahLst/>
            <a:cxnLst/>
            <a:rect l="l" t="t" r="r" b="b"/>
            <a:pathLst>
              <a:path w="1087383" h="590491" extrusionOk="0">
                <a:moveTo>
                  <a:pt x="0" y="0"/>
                </a:moveTo>
                <a:lnTo>
                  <a:pt x="1087383" y="0"/>
                </a:lnTo>
                <a:lnTo>
                  <a:pt x="1087383" y="590491"/>
                </a:lnTo>
                <a:lnTo>
                  <a:pt x="0" y="590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1850" t="-1697" b="-169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7734300" y="5824855"/>
            <a:ext cx="2369398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rgbClr val="538C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DECOUVERTE des métiers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 l’INGENIEUR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dans les collèges de notre ville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9">
            <a:alphaModFix/>
          </a:blip>
          <a:srcRect t="3153" r="5990" b="6140"/>
          <a:stretch/>
        </p:blipFill>
        <p:spPr>
          <a:xfrm>
            <a:off x="9601199" y="5824855"/>
            <a:ext cx="1290519" cy="8400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"/>
          <p:cNvCxnSpPr/>
          <p:nvPr/>
        </p:nvCxnSpPr>
        <p:spPr>
          <a:xfrm>
            <a:off x="9601199" y="5824855"/>
            <a:ext cx="0" cy="84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5" name="Google Shape;135;p2"/>
          <p:cNvCxnSpPr/>
          <p:nvPr/>
        </p:nvCxnSpPr>
        <p:spPr>
          <a:xfrm>
            <a:off x="9118600" y="4910687"/>
            <a:ext cx="0" cy="84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2"/>
          <p:cNvCxnSpPr/>
          <p:nvPr/>
        </p:nvCxnSpPr>
        <p:spPr>
          <a:xfrm>
            <a:off x="9524999" y="3992738"/>
            <a:ext cx="0" cy="84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2"/>
          <p:cNvCxnSpPr/>
          <p:nvPr/>
        </p:nvCxnSpPr>
        <p:spPr>
          <a:xfrm>
            <a:off x="9067799" y="3071533"/>
            <a:ext cx="0" cy="84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2"/>
          <p:cNvCxnSpPr/>
          <p:nvPr/>
        </p:nvCxnSpPr>
        <p:spPr>
          <a:xfrm>
            <a:off x="9524999" y="2150328"/>
            <a:ext cx="0" cy="84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2"/>
          <p:cNvCxnSpPr/>
          <p:nvPr/>
        </p:nvCxnSpPr>
        <p:spPr>
          <a:xfrm>
            <a:off x="9015155" y="1236915"/>
            <a:ext cx="0" cy="8400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"/>
          <p:cNvSpPr txBox="1"/>
          <p:nvPr/>
        </p:nvSpPr>
        <p:spPr>
          <a:xfrm>
            <a:off x="4144456" y="2436825"/>
            <a:ext cx="168836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 Donner de votre temps pour venir en aide à ceux qui en ont le plus besoin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4144456" y="3623587"/>
            <a:ext cx="168836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 Être utile tous ensemble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4144456" y="5320526"/>
            <a:ext cx="168836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 Vivre des moments de convivialité et participer pleinement à la vie locale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4131137" y="6486525"/>
            <a:ext cx="168836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 Créer des liens avec des Lions partout dans le monde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10">
            <a:alphaModFix/>
          </a:blip>
          <a:srcRect l="36933" t="53968" r="31851" b="1461"/>
          <a:stretch/>
        </p:blipFill>
        <p:spPr>
          <a:xfrm>
            <a:off x="6015229" y="5434300"/>
            <a:ext cx="1044412" cy="75429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11">
            <a:alphaModFix/>
          </a:blip>
          <a:srcRect l="33314" t="6036" r="34807" b="51017"/>
          <a:stretch/>
        </p:blipFill>
        <p:spPr>
          <a:xfrm>
            <a:off x="6037579" y="3530050"/>
            <a:ext cx="1022062" cy="704908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12">
            <a:alphaModFix/>
          </a:blip>
          <a:srcRect l="-7" t="2761" r="5" b="-238"/>
          <a:stretch/>
        </p:blipFill>
        <p:spPr>
          <a:xfrm>
            <a:off x="6024260" y="6452997"/>
            <a:ext cx="1044412" cy="7635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p2"/>
          <p:cNvSpPr txBox="1"/>
          <p:nvPr/>
        </p:nvSpPr>
        <p:spPr>
          <a:xfrm>
            <a:off x="4144456" y="4484621"/>
            <a:ext cx="168836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 Apprendre et s’informer au contact des autres</a:t>
            </a:r>
            <a:endParaRPr sz="1200" b="1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13">
            <a:alphaModFix/>
          </a:blip>
          <a:srcRect r="6972" b="46827"/>
          <a:stretch/>
        </p:blipFill>
        <p:spPr>
          <a:xfrm>
            <a:off x="6033546" y="2553595"/>
            <a:ext cx="1026096" cy="712054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55435" y="4499359"/>
            <a:ext cx="1004206" cy="6705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Google Shape;150;p2"/>
          <p:cNvSpPr/>
          <p:nvPr/>
        </p:nvSpPr>
        <p:spPr>
          <a:xfrm>
            <a:off x="9118599" y="6780290"/>
            <a:ext cx="1779483" cy="840080"/>
          </a:xfrm>
          <a:custGeom>
            <a:avLst/>
            <a:gdLst/>
            <a:ahLst/>
            <a:cxnLst/>
            <a:rect l="l" t="t" r="r" b="b"/>
            <a:pathLst>
              <a:path w="3295904" h="1087120" extrusionOk="0">
                <a:moveTo>
                  <a:pt x="0" y="0"/>
                </a:moveTo>
                <a:lnTo>
                  <a:pt x="3295904" y="0"/>
                </a:lnTo>
                <a:lnTo>
                  <a:pt x="3295904" y="1087120"/>
                </a:lnTo>
                <a:lnTo>
                  <a:pt x="0" y="1087120"/>
                </a:lnTo>
                <a:close/>
              </a:path>
            </a:pathLst>
          </a:cu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2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CAFE ALZHEIMER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lieu d’écoute et d ’échange </a:t>
            </a:r>
            <a:endParaRPr/>
          </a:p>
          <a:p>
            <a:pPr marL="0" marR="0" lvl="0" indent="0" algn="r" rtl="0">
              <a:lnSpc>
                <a:spcPct val="1200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8"/>
              <a:buFont typeface="Arial"/>
              <a:buNone/>
            </a:pPr>
            <a:r>
              <a:rPr lang="fr-FR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pour les aidants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" descr="Une image contenant habits, personne, Visage humain, meubles&#10;&#10;Le contenu généré par l’IA peut être incorrect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46999" y="6780290"/>
            <a:ext cx="1371599" cy="8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482</Words>
  <Application>Microsoft Macintosh PowerPoint</Application>
  <PresentationFormat>Personnalisé</PresentationFormat>
  <Paragraphs>83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Nathalie Barbier</cp:lastModifiedBy>
  <cp:revision>3</cp:revision>
  <dcterms:created xsi:type="dcterms:W3CDTF">2024-09-03T10:52:13Z</dcterms:created>
  <dcterms:modified xsi:type="dcterms:W3CDTF">2025-09-02T15:00:51Z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Adobe InDesign 18.2 (Windows)</vt:lpwstr>
  </property>
  <property fmtid="{D5CDD505-2E9C-101B-9397-08002B2CF9AE}" pid="4" name="LastSaved">
    <vt:filetime>2024-09-03T00:00:00Z</vt:filetime>
  </property>
  <property fmtid="{D5CDD505-2E9C-101B-9397-08002B2CF9AE}" pid="5" name="Producer">
    <vt:lpwstr>Adobe PDF Library 17.0</vt:lpwstr>
  </property>
</Properties>
</file>