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0691813" cy="15119350"/>
  <p:notesSz cx="6858000" cy="9144000"/>
  <p:embeddedFontLst>
    <p:embeddedFont>
      <p:font typeface="Helvetica Neue" panose="02000503000000020004" pitchFamily="2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iAJUbspfb3dMr7ZY0vtLKdJoP7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7"/>
  </p:normalViewPr>
  <p:slideViewPr>
    <p:cSldViewPr snapToGrid="0">
      <p:cViewPr>
        <p:scale>
          <a:sx n="60" d="100"/>
          <a:sy n="60" d="100"/>
        </p:scale>
        <p:origin x="1728" y="-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336479" y="2474396"/>
            <a:ext cx="8018860" cy="5263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63"/>
              <a:buFont typeface="Calibri"/>
              <a:buNone/>
              <a:defRPr sz="52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336479" y="7941160"/>
            <a:ext cx="8018860" cy="365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2106"/>
              <a:buNone/>
              <a:defRPr sz="2106"/>
            </a:lvl1pPr>
            <a:lvl2pPr lvl="1" algn="ctr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None/>
              <a:defRPr sz="1754"/>
            </a:lvl2pPr>
            <a:lvl3pPr lvl="2" algn="ctr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580"/>
              <a:buNone/>
              <a:defRPr sz="1580"/>
            </a:lvl3pPr>
            <a:lvl4pPr lvl="3" algn="ctr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4pPr>
            <a:lvl5pPr lvl="4" algn="ctr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5pPr>
            <a:lvl6pPr lvl="5" algn="ctr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6pPr>
            <a:lvl7pPr lvl="6" algn="ctr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7pPr>
            <a:lvl8pPr lvl="7" algn="ctr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8pPr>
            <a:lvl9pPr lvl="8" algn="ctr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735061" y="14013401"/>
            <a:ext cx="2405659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541666" y="14013401"/>
            <a:ext cx="3608486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7551093" y="14013401"/>
            <a:ext cx="2405659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735064" y="804969"/>
            <a:ext cx="9221689" cy="29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549364" y="4210527"/>
            <a:ext cx="9593089" cy="922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735061" y="14013401"/>
            <a:ext cx="2405659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541666" y="14013401"/>
            <a:ext cx="3608486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7551093" y="14013401"/>
            <a:ext cx="2405659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2397565" y="6058731"/>
            <a:ext cx="12812950" cy="23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2280102" y="3820133"/>
            <a:ext cx="12812950" cy="678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735061" y="14013401"/>
            <a:ext cx="2405659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541666" y="14013401"/>
            <a:ext cx="3608486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7551093" y="14013401"/>
            <a:ext cx="2405659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35064" y="804969"/>
            <a:ext cx="9221689" cy="29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35064" y="4024827"/>
            <a:ext cx="9221689" cy="959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735061" y="14013401"/>
            <a:ext cx="2405659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541666" y="14013401"/>
            <a:ext cx="3608486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7551093" y="14013401"/>
            <a:ext cx="2405659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29495" y="3769339"/>
            <a:ext cx="9221689" cy="6289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63"/>
              <a:buFont typeface="Calibri"/>
              <a:buNone/>
              <a:defRPr sz="52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29495" y="10118068"/>
            <a:ext cx="9221689" cy="3307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rgbClr val="888888"/>
              </a:buClr>
              <a:buSzPts val="2106"/>
              <a:buNone/>
              <a:defRPr sz="2106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rgbClr val="888888"/>
              </a:buClr>
              <a:buSzPts val="1754"/>
              <a:buNone/>
              <a:defRPr sz="175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rgbClr val="888888"/>
              </a:buClr>
              <a:buSzPts val="1580"/>
              <a:buNone/>
              <a:defRPr sz="158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rgbClr val="888888"/>
              </a:buClr>
              <a:buSzPts val="1403"/>
              <a:buNone/>
              <a:defRPr sz="140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rgbClr val="888888"/>
              </a:buClr>
              <a:buSzPts val="1403"/>
              <a:buNone/>
              <a:defRPr sz="140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rgbClr val="888888"/>
              </a:buClr>
              <a:buSzPts val="1403"/>
              <a:buNone/>
              <a:defRPr sz="140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rgbClr val="888888"/>
              </a:buClr>
              <a:buSzPts val="1403"/>
              <a:buNone/>
              <a:defRPr sz="140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rgbClr val="888888"/>
              </a:buClr>
              <a:buSzPts val="1403"/>
              <a:buNone/>
              <a:defRPr sz="140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rgbClr val="888888"/>
              </a:buClr>
              <a:buSzPts val="1403"/>
              <a:buNone/>
              <a:defRPr sz="140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735061" y="14013401"/>
            <a:ext cx="2405659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541666" y="14013401"/>
            <a:ext cx="3608486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7551093" y="14013401"/>
            <a:ext cx="2405659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35064" y="804969"/>
            <a:ext cx="9221689" cy="29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735063" y="4024827"/>
            <a:ext cx="4544022" cy="959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5412730" y="4024827"/>
            <a:ext cx="4544022" cy="959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735061" y="14013401"/>
            <a:ext cx="2405659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541666" y="14013401"/>
            <a:ext cx="3608486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7551093" y="14013401"/>
            <a:ext cx="2405659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736457" y="804969"/>
            <a:ext cx="9221689" cy="29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736454" y="3706343"/>
            <a:ext cx="4523139" cy="1816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2106"/>
              <a:buNone/>
              <a:defRPr sz="2106" b="1"/>
            </a:lvl1pPr>
            <a:lvl2pPr marL="914400" lvl="1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None/>
              <a:defRPr sz="1754" b="1"/>
            </a:lvl2pPr>
            <a:lvl3pPr marL="1371600" lvl="2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580"/>
              <a:buNone/>
              <a:defRPr sz="1580" b="1"/>
            </a:lvl3pPr>
            <a:lvl4pPr marL="1828800" lvl="3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 b="1"/>
            </a:lvl4pPr>
            <a:lvl5pPr marL="2286000" lvl="4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 b="1"/>
            </a:lvl5pPr>
            <a:lvl6pPr marL="2743200" lvl="5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 b="1"/>
            </a:lvl6pPr>
            <a:lvl7pPr marL="3200400" lvl="6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 b="1"/>
            </a:lvl7pPr>
            <a:lvl8pPr marL="3657600" lvl="7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 b="1"/>
            </a:lvl8pPr>
            <a:lvl9pPr marL="4114800" lvl="8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736454" y="5522763"/>
            <a:ext cx="4523139" cy="812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5412732" y="3706343"/>
            <a:ext cx="4545412" cy="1816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2106"/>
              <a:buNone/>
              <a:defRPr sz="2106" b="1"/>
            </a:lvl1pPr>
            <a:lvl2pPr marL="914400" lvl="1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None/>
              <a:defRPr sz="1754" b="1"/>
            </a:lvl2pPr>
            <a:lvl3pPr marL="1371600" lvl="2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580"/>
              <a:buNone/>
              <a:defRPr sz="1580" b="1"/>
            </a:lvl3pPr>
            <a:lvl4pPr marL="1828800" lvl="3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 b="1"/>
            </a:lvl4pPr>
            <a:lvl5pPr marL="2286000" lvl="4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 b="1"/>
            </a:lvl5pPr>
            <a:lvl6pPr marL="2743200" lvl="5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 b="1"/>
            </a:lvl6pPr>
            <a:lvl7pPr marL="3200400" lvl="6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 b="1"/>
            </a:lvl7pPr>
            <a:lvl8pPr marL="3657600" lvl="7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 b="1"/>
            </a:lvl8pPr>
            <a:lvl9pPr marL="4114800" lvl="8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5412732" y="5522763"/>
            <a:ext cx="4545412" cy="812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735061" y="14013401"/>
            <a:ext cx="2405659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541666" y="14013401"/>
            <a:ext cx="3608486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7551093" y="14013401"/>
            <a:ext cx="2405659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735064" y="804969"/>
            <a:ext cx="9221689" cy="29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735061" y="14013401"/>
            <a:ext cx="2405659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541666" y="14013401"/>
            <a:ext cx="3608486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7551093" y="14013401"/>
            <a:ext cx="2405659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735061" y="14013401"/>
            <a:ext cx="2405659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541666" y="14013401"/>
            <a:ext cx="3608486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7551093" y="14013401"/>
            <a:ext cx="2405659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736457" y="1007957"/>
            <a:ext cx="3448389" cy="3527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Calibri"/>
              <a:buNone/>
              <a:defRPr sz="280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4545413" y="2176908"/>
            <a:ext cx="5412731" cy="10744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781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2806"/>
              <a:buChar char="•"/>
              <a:defRPr sz="2806"/>
            </a:lvl1pPr>
            <a:lvl2pPr marL="914400" lvl="1" indent="-384619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457"/>
              <a:buChar char="•"/>
              <a:defRPr sz="2457"/>
            </a:lvl2pPr>
            <a:lvl3pPr marL="1371600" lvl="2" indent="-362331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106"/>
              <a:buChar char="•"/>
              <a:defRPr sz="2106"/>
            </a:lvl3pPr>
            <a:lvl4pPr marL="1828800" lvl="3" indent="-339979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Char char="•"/>
              <a:defRPr sz="1754"/>
            </a:lvl4pPr>
            <a:lvl5pPr marL="2286000" lvl="4" indent="-339979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Char char="•"/>
              <a:defRPr sz="1754"/>
            </a:lvl5pPr>
            <a:lvl6pPr marL="2743200" lvl="5" indent="-339979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Char char="•"/>
              <a:defRPr sz="1754"/>
            </a:lvl6pPr>
            <a:lvl7pPr marL="3200400" lvl="6" indent="-339979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Char char="•"/>
              <a:defRPr sz="1754"/>
            </a:lvl7pPr>
            <a:lvl8pPr marL="3657600" lvl="7" indent="-339978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Char char="•"/>
              <a:defRPr sz="1754"/>
            </a:lvl8pPr>
            <a:lvl9pPr marL="4114800" lvl="8" indent="-339978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Char char="•"/>
              <a:defRPr sz="1754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736457" y="4535806"/>
            <a:ext cx="3448389" cy="840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1pPr>
            <a:lvl2pPr marL="914400" lvl="1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229"/>
              <a:buNone/>
              <a:defRPr sz="1229"/>
            </a:lvl2pPr>
            <a:lvl3pPr marL="1371600" lvl="2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052"/>
              <a:buNone/>
              <a:defRPr sz="1052"/>
            </a:lvl3pPr>
            <a:lvl4pPr marL="1828800" lvl="3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4pPr>
            <a:lvl5pPr marL="2286000" lvl="4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5pPr>
            <a:lvl6pPr marL="2743200" lvl="5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6pPr>
            <a:lvl7pPr marL="3200400" lvl="6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7pPr>
            <a:lvl8pPr marL="3657600" lvl="7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8pPr>
            <a:lvl9pPr marL="4114800" lvl="8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735061" y="14013401"/>
            <a:ext cx="2405659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541666" y="14013401"/>
            <a:ext cx="3608486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7551093" y="14013401"/>
            <a:ext cx="2405659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736457" y="1007957"/>
            <a:ext cx="3448389" cy="3527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Calibri"/>
              <a:buNone/>
              <a:defRPr sz="280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4545413" y="2176908"/>
            <a:ext cx="5412731" cy="1074453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736457" y="4535806"/>
            <a:ext cx="3448389" cy="840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1pPr>
            <a:lvl2pPr marL="914400" lvl="1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229"/>
              <a:buNone/>
              <a:defRPr sz="1229"/>
            </a:lvl2pPr>
            <a:lvl3pPr marL="1371600" lvl="2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052"/>
              <a:buNone/>
              <a:defRPr sz="1052"/>
            </a:lvl3pPr>
            <a:lvl4pPr marL="1828800" lvl="3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4pPr>
            <a:lvl5pPr marL="2286000" lvl="4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5pPr>
            <a:lvl6pPr marL="2743200" lvl="5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6pPr>
            <a:lvl7pPr marL="3200400" lvl="6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7pPr>
            <a:lvl8pPr marL="3657600" lvl="7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8pPr>
            <a:lvl9pPr marL="4114800" lvl="8" indent="-228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735061" y="14013401"/>
            <a:ext cx="2405659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541666" y="14013401"/>
            <a:ext cx="3608486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7551093" y="14013401"/>
            <a:ext cx="2405659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735064" y="804969"/>
            <a:ext cx="9221689" cy="29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60"/>
              <a:buFont typeface="Calibri"/>
              <a:buNone/>
              <a:defRPr sz="38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735064" y="4024827"/>
            <a:ext cx="9221689" cy="959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4619" algn="l" rtl="0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2457"/>
              <a:buFont typeface="Arial"/>
              <a:buChar char="•"/>
              <a:defRPr sz="24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2331" algn="l" rtl="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106"/>
              <a:buFont typeface="Arial"/>
              <a:buChar char="•"/>
              <a:defRPr sz="21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9979" algn="l" rtl="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Font typeface="Arial"/>
              <a:buChar char="•"/>
              <a:defRPr sz="17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8930" algn="l" rtl="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580"/>
              <a:buFont typeface="Arial"/>
              <a:buChar char="•"/>
              <a:defRPr sz="15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8929" algn="l" rtl="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580"/>
              <a:buFont typeface="Arial"/>
              <a:buChar char="•"/>
              <a:defRPr sz="15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8929" algn="l" rtl="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580"/>
              <a:buFont typeface="Arial"/>
              <a:buChar char="•"/>
              <a:defRPr sz="15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8929" algn="l" rtl="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580"/>
              <a:buFont typeface="Arial"/>
              <a:buChar char="•"/>
              <a:defRPr sz="15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8929" algn="l" rtl="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580"/>
              <a:buFont typeface="Arial"/>
              <a:buChar char="•"/>
              <a:defRPr sz="15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8929" algn="l" rtl="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580"/>
              <a:buFont typeface="Arial"/>
              <a:buChar char="•"/>
              <a:defRPr sz="15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735061" y="14013401"/>
            <a:ext cx="2405659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541666" y="14013401"/>
            <a:ext cx="3608486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7551093" y="14013401"/>
            <a:ext cx="2405659" cy="80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"/>
            <a:ext cx="10691813" cy="323680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-2" y="14020717"/>
            <a:ext cx="10691815" cy="1097279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9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18737" y="14264916"/>
            <a:ext cx="109701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Lions Club « SAINT GERMAIN EN LAYE DOYEN»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719221" y="2970712"/>
            <a:ext cx="9253367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8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720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Réunion d’information</a:t>
            </a:r>
            <a:endParaRPr dirty="0"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73092" y="8618970"/>
            <a:ext cx="1440000" cy="196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895938" flipH="1">
            <a:off x="9156456" y="6608671"/>
            <a:ext cx="1365596" cy="1932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7463" y="8618970"/>
            <a:ext cx="1257055" cy="187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244438" y="6759520"/>
            <a:ext cx="1266987" cy="1792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7140" y="4775892"/>
            <a:ext cx="1375699" cy="194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3261" y="10513166"/>
            <a:ext cx="1385460" cy="19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1882047" y="10554984"/>
            <a:ext cx="6927719" cy="157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Vous avez envie de donner un peu de votre temps au profit de projets humanitaires, d'apporter vos compétences, vos idées 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Venez échanger avec nous</a:t>
            </a:r>
            <a:endParaRPr sz="2401" b="1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855693" y="5098938"/>
            <a:ext cx="7143087" cy="70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999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Soirée découverte du Lions  Club </a:t>
            </a:r>
            <a:endParaRPr dirty="0"/>
          </a:p>
        </p:txBody>
      </p:sp>
      <p:sp>
        <p:nvSpPr>
          <p:cNvPr id="97" name="Google Shape;97;p1"/>
          <p:cNvSpPr txBox="1"/>
          <p:nvPr/>
        </p:nvSpPr>
        <p:spPr>
          <a:xfrm>
            <a:off x="1774405" y="6502940"/>
            <a:ext cx="7143000" cy="3355800"/>
          </a:xfrm>
          <a:prstGeom prst="rect">
            <a:avLst/>
          </a:prstGeom>
          <a:noFill/>
          <a:ln w="69850" cap="flat" cmpd="sng">
            <a:solidFill>
              <a:srgbClr val="F5F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999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MERCREDI 1er OCTOBRE 2025</a:t>
            </a:r>
            <a:br>
              <a:rPr lang="fr-FR" sz="3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 20H15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Maison des Associations, salle 11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 rue de la République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78100 – Saint-Germain-en-Laye</a:t>
            </a:r>
            <a:endParaRPr sz="36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2804117" y="12601601"/>
            <a:ext cx="6794393" cy="831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1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INVITATION GRATUITE SUR RESERVATION 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1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fr-FR" sz="2401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lcsgdoyen@gmail.com</a:t>
            </a:r>
            <a:endParaRPr sz="2401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020999" y="430225"/>
            <a:ext cx="1385460" cy="2097898"/>
          </a:xfrm>
          <a:custGeom>
            <a:avLst/>
            <a:gdLst/>
            <a:ahLst/>
            <a:cxnLst/>
            <a:rect l="l" t="t" r="r" b="b"/>
            <a:pathLst>
              <a:path w="677137" h="938685" extrusionOk="0">
                <a:moveTo>
                  <a:pt x="0" y="0"/>
                </a:moveTo>
                <a:lnTo>
                  <a:pt x="677137" y="0"/>
                </a:lnTo>
                <a:lnTo>
                  <a:pt x="677137" y="938685"/>
                </a:lnTo>
                <a:lnTo>
                  <a:pt x="0" y="9386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 4" descr="Une image contenant clipart, Graphique, symbole, logo&#10;&#10;Le contenu généré par l’IA peut être incorrect.">
            <a:extLst>
              <a:ext uri="{FF2B5EF4-FFF2-40B4-BE49-F238E27FC236}">
                <a16:creationId xmlns:a16="http://schemas.microsoft.com/office/drawing/2014/main" id="{058266CB-2230-CCFD-276F-3172D782AF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73092" y="10801577"/>
            <a:ext cx="1357028" cy="1368000"/>
          </a:xfrm>
          <a:prstGeom prst="rect">
            <a:avLst/>
          </a:prstGeom>
        </p:spPr>
      </p:pic>
      <p:pic>
        <p:nvPicPr>
          <p:cNvPr id="7" name="Image 6" descr="Une image contenant dessin humoristique, habits, conception, illustration&#10;&#10;Le contenu généré par l’IA peut être incorrect.">
            <a:extLst>
              <a:ext uri="{FF2B5EF4-FFF2-40B4-BE49-F238E27FC236}">
                <a16:creationId xmlns:a16="http://schemas.microsoft.com/office/drawing/2014/main" id="{0EE0F305-A4D3-42DD-7FD0-AF7BFDCB41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81870" y="5102250"/>
            <a:ext cx="1280270" cy="129407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9FE1B77-CEAF-0DEB-8CA0-22CE584E61AD}"/>
              </a:ext>
            </a:extLst>
          </p:cNvPr>
          <p:cNvSpPr txBox="1"/>
          <p:nvPr/>
        </p:nvSpPr>
        <p:spPr>
          <a:xfrm>
            <a:off x="177379" y="6469270"/>
            <a:ext cx="1385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Environnement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8CB7388-D675-0BEF-0139-8225BA8DF204}"/>
              </a:ext>
            </a:extLst>
          </p:cNvPr>
          <p:cNvSpPr txBox="1"/>
          <p:nvPr/>
        </p:nvSpPr>
        <p:spPr>
          <a:xfrm>
            <a:off x="78721" y="8248859"/>
            <a:ext cx="1984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Lutte contre la faim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8CA9C74-6B8C-383D-8825-417FE724C5D0}"/>
              </a:ext>
            </a:extLst>
          </p:cNvPr>
          <p:cNvSpPr txBox="1"/>
          <p:nvPr/>
        </p:nvSpPr>
        <p:spPr>
          <a:xfrm>
            <a:off x="-40841" y="12319877"/>
            <a:ext cx="2197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7135D"/>
                </a:solidFill>
              </a:rPr>
              <a:t>Catastrophes naturelles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7E0A0E9-0679-43F0-AC01-45D0C0D99FC7}"/>
              </a:ext>
            </a:extLst>
          </p:cNvPr>
          <p:cNvSpPr txBox="1"/>
          <p:nvPr/>
        </p:nvSpPr>
        <p:spPr>
          <a:xfrm>
            <a:off x="187140" y="10255407"/>
            <a:ext cx="1984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Cancer infantile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90F31F4-C618-6921-4B8D-99E0258E671B}"/>
              </a:ext>
            </a:extLst>
          </p:cNvPr>
          <p:cNvSpPr txBox="1"/>
          <p:nvPr/>
        </p:nvSpPr>
        <p:spPr>
          <a:xfrm>
            <a:off x="9173092" y="12213891"/>
            <a:ext cx="2197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Aide humanitaire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8AEEF54-7AD7-D642-11A1-5C101C959EE1}"/>
              </a:ext>
            </a:extLst>
          </p:cNvPr>
          <p:cNvSpPr txBox="1"/>
          <p:nvPr/>
        </p:nvSpPr>
        <p:spPr>
          <a:xfrm>
            <a:off x="9622132" y="10266739"/>
            <a:ext cx="768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Vue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1CC626-ABCF-9B6F-6EAE-F1172F88B249}"/>
              </a:ext>
            </a:extLst>
          </p:cNvPr>
          <p:cNvSpPr txBox="1"/>
          <p:nvPr/>
        </p:nvSpPr>
        <p:spPr>
          <a:xfrm>
            <a:off x="9463639" y="8289036"/>
            <a:ext cx="2197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Diabète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C0DAE93-BFF8-74C9-5056-ADF92DE2F825}"/>
              </a:ext>
            </a:extLst>
          </p:cNvPr>
          <p:cNvSpPr txBox="1"/>
          <p:nvPr/>
        </p:nvSpPr>
        <p:spPr>
          <a:xfrm>
            <a:off x="9514587" y="6490472"/>
            <a:ext cx="2197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Jeunesse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90</Words>
  <Application>Microsoft Macintosh PowerPoint</Application>
  <PresentationFormat>Personnalisé</PresentationFormat>
  <Paragraphs>20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Calibri</vt:lpstr>
      <vt:lpstr>Helvetica Neue</vt:lpstr>
      <vt:lpstr>Arial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webmaster</dc:creator>
  <cp:lastModifiedBy>Nathalie Barbier</cp:lastModifiedBy>
  <cp:revision>2</cp:revision>
  <dcterms:created xsi:type="dcterms:W3CDTF">2023-05-09T07:26:03Z</dcterms:created>
  <dcterms:modified xsi:type="dcterms:W3CDTF">2025-09-14T07:30:41Z</dcterms:modified>
</cp:coreProperties>
</file>