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68" d="100"/>
          <a:sy n="68" d="100"/>
        </p:scale>
        <p:origin x="3392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18F5-241E-4EC2-9AE6-A842BBC6F9BC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913B-08AE-4C35-AA4F-9EF0131D3C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512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18F5-241E-4EC2-9AE6-A842BBC6F9BC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913B-08AE-4C35-AA4F-9EF0131D3C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9187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18F5-241E-4EC2-9AE6-A842BBC6F9BC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913B-08AE-4C35-AA4F-9EF0131D3C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4960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18F5-241E-4EC2-9AE6-A842BBC6F9BC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913B-08AE-4C35-AA4F-9EF0131D3C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590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18F5-241E-4EC2-9AE6-A842BBC6F9BC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913B-08AE-4C35-AA4F-9EF0131D3C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952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18F5-241E-4EC2-9AE6-A842BBC6F9BC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913B-08AE-4C35-AA4F-9EF0131D3C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7642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18F5-241E-4EC2-9AE6-A842BBC6F9BC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913B-08AE-4C35-AA4F-9EF0131D3C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1026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18F5-241E-4EC2-9AE6-A842BBC6F9BC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913B-08AE-4C35-AA4F-9EF0131D3C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213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18F5-241E-4EC2-9AE6-A842BBC6F9BC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913B-08AE-4C35-AA4F-9EF0131D3C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8218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18F5-241E-4EC2-9AE6-A842BBC6F9BC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913B-08AE-4C35-AA4F-9EF0131D3C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6250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18F5-241E-4EC2-9AE6-A842BBC6F9BC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913B-08AE-4C35-AA4F-9EF0131D3C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1847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018F5-241E-4EC2-9AE6-A842BBC6F9BC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2913B-08AE-4C35-AA4F-9EF0131D3C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83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ontact@lions-.or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ontact@lions-.or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ontact@lions-.or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ontact@lions-.or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images (1)">
            <a:extLst>
              <a:ext uri="{FF2B5EF4-FFF2-40B4-BE49-F238E27FC236}">
                <a16:creationId xmlns:a16="http://schemas.microsoft.com/office/drawing/2014/main" id="{43EFC901-A63F-4149-85FC-B1E20D509D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60057"/>
            <a:ext cx="7559675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CA212A3-A49E-44F4-9002-B76C1D85C0F3}"/>
              </a:ext>
            </a:extLst>
          </p:cNvPr>
          <p:cNvSpPr/>
          <p:nvPr/>
        </p:nvSpPr>
        <p:spPr>
          <a:xfrm>
            <a:off x="0" y="9912146"/>
            <a:ext cx="7559675" cy="84319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7AAEF15-7FC2-49B0-8689-442AAB6E5592}"/>
              </a:ext>
            </a:extLst>
          </p:cNvPr>
          <p:cNvSpPr/>
          <p:nvPr/>
        </p:nvSpPr>
        <p:spPr>
          <a:xfrm>
            <a:off x="1451429" y="124620"/>
            <a:ext cx="56689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9988" marR="719988" indent="0" algn="ctr">
              <a:spcBef>
                <a:spcPts val="0"/>
              </a:spcBef>
            </a:pPr>
            <a:r>
              <a:rPr lang="fr-FR" sz="3600" b="1" kern="1400" dirty="0">
                <a:solidFill>
                  <a:srgbClr val="085296"/>
                </a:solidFill>
                <a:latin typeface="Arial Rounded MT Bold" panose="020F0704030504030204" pitchFamily="34" charset="0"/>
              </a:rPr>
              <a:t>JOURNEE </a:t>
            </a:r>
            <a:endParaRPr lang="fr-FR" sz="3600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719988" marR="719988" indent="0" algn="ctr">
              <a:spcBef>
                <a:spcPts val="0"/>
              </a:spcBef>
            </a:pPr>
            <a:r>
              <a:rPr lang="fr-FR" sz="3600" b="1" kern="1400" dirty="0">
                <a:solidFill>
                  <a:srgbClr val="085296"/>
                </a:solidFill>
                <a:latin typeface="Arial Rounded MT Bold" panose="020F0704030504030204" pitchFamily="34" charset="0"/>
              </a:rPr>
              <a:t>DE LA VUE LIONS</a:t>
            </a:r>
            <a:endParaRPr lang="fr-FR" sz="36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DDD561-6608-4790-A089-7475F53DCD34}"/>
              </a:ext>
            </a:extLst>
          </p:cNvPr>
          <p:cNvSpPr/>
          <p:nvPr/>
        </p:nvSpPr>
        <p:spPr>
          <a:xfrm>
            <a:off x="0" y="5631414"/>
            <a:ext cx="7559675" cy="207236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marL="174625" algn="ctr">
              <a:spcBef>
                <a:spcPts val="800"/>
              </a:spcBef>
            </a:pPr>
            <a:r>
              <a:rPr lang="fr-FR" sz="4800" b="1" kern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TESTS VISUELS</a:t>
            </a:r>
            <a:endParaRPr lang="fr-FR" sz="4800" kern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4625" algn="ctr">
              <a:spcBef>
                <a:spcPts val="800"/>
              </a:spcBef>
            </a:pPr>
            <a:r>
              <a:rPr lang="fr-FR" sz="6600" b="1" kern="1400" dirty="0">
                <a:solidFill>
                  <a:schemeClr val="bg1"/>
                </a:solidFill>
                <a:latin typeface="Arial Black" panose="020B0A04020102020204" pitchFamily="34" charset="0"/>
              </a:rPr>
              <a:t>GRATUITS</a:t>
            </a:r>
            <a:endParaRPr lang="fr-FR" sz="6600" kern="14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fr-FR" sz="8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fr-FR" sz="8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CCAA68-8EDF-40AF-926F-D8123C042130}"/>
              </a:ext>
            </a:extLst>
          </p:cNvPr>
          <p:cNvSpPr/>
          <p:nvPr/>
        </p:nvSpPr>
        <p:spPr>
          <a:xfrm>
            <a:off x="0" y="7686735"/>
            <a:ext cx="7719332" cy="124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2800" b="1" kern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Vendredi 13 février 2026 de 14h à 18h30 et </a:t>
            </a:r>
            <a:endParaRPr lang="fr-FR" sz="2800" kern="1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fr-FR" sz="2800" b="1" kern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samedi 14 février 2026 de 9H30 à 18H30</a:t>
            </a:r>
            <a:endParaRPr lang="fr-FR" sz="2800" kern="1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fr-FR" sz="8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fr-FR" sz="8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7DF4F6-E0DC-4CE0-B879-72951F37F648}"/>
              </a:ext>
            </a:extLst>
          </p:cNvPr>
          <p:cNvSpPr/>
          <p:nvPr/>
        </p:nvSpPr>
        <p:spPr>
          <a:xfrm>
            <a:off x="0" y="9912147"/>
            <a:ext cx="7559675" cy="634404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94000"/>
              </a:lnSpc>
            </a:pPr>
            <a:r>
              <a:rPr lang="fr-FR" sz="2800" b="1" kern="1400" dirty="0">
                <a:solidFill>
                  <a:schemeClr val="bg1"/>
                </a:solidFill>
                <a:latin typeface="Calibri" panose="020F0502020204030204" pitchFamily="34" charset="0"/>
              </a:rPr>
              <a:t>Organisée par le </a:t>
            </a:r>
            <a:r>
              <a:rPr lang="fr-FR" sz="2800" b="1" kern="1400" cap="all" dirty="0">
                <a:solidFill>
                  <a:schemeClr val="bg1"/>
                </a:solidFill>
                <a:latin typeface="Calibri" panose="020F0502020204030204" pitchFamily="34" charset="0"/>
              </a:rPr>
              <a:t>Lions Club ………….</a:t>
            </a:r>
            <a:endParaRPr lang="fr-FR" sz="2800" kern="14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fr-FR" sz="800" kern="1400" dirty="0">
                <a:solidFill>
                  <a:schemeClr val="bg1"/>
                </a:solidFill>
                <a:latin typeface="Calibri" panose="020F0502020204030204" pitchFamily="34" charset="0"/>
              </a:rPr>
              <a:t> </a:t>
            </a:r>
            <a:endParaRPr lang="fr-FR" sz="800" kern="140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00F62BC-80B2-4B36-9C7B-B70970A6B2DE}"/>
              </a:ext>
            </a:extLst>
          </p:cNvPr>
          <p:cNvSpPr/>
          <p:nvPr/>
        </p:nvSpPr>
        <p:spPr>
          <a:xfrm>
            <a:off x="0" y="10354393"/>
            <a:ext cx="7559675" cy="3331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5000"/>
              </a:lnSpc>
              <a:spcBef>
                <a:spcPts val="200"/>
              </a:spcBef>
              <a:spcAft>
                <a:spcPts val="200"/>
              </a:spcAft>
            </a:pPr>
            <a:r>
              <a:rPr lang="fr-FR" sz="2000" b="1" kern="1400" dirty="0">
                <a:solidFill>
                  <a:schemeClr val="bg1"/>
                </a:solidFill>
                <a:latin typeface="Calibri" panose="020F0502020204030204" pitchFamily="34" charset="0"/>
              </a:rPr>
              <a:t>Renseignements : </a:t>
            </a:r>
            <a:r>
              <a:rPr lang="fr-FR" sz="2000" b="1" kern="1400" dirty="0">
                <a:solidFill>
                  <a:schemeClr val="bg1"/>
                </a:solidFill>
                <a:latin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contact@lions-.org</a:t>
            </a:r>
            <a:r>
              <a:rPr lang="fr-FR" sz="2000" b="1" kern="1400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fr-FR" sz="2000" kern="1400" dirty="0">
                <a:solidFill>
                  <a:schemeClr val="bg1"/>
                </a:solidFill>
                <a:latin typeface="Calibri" panose="020F0502020204030204" pitchFamily="34" charset="0"/>
              </a:rPr>
              <a:t>ou au  </a:t>
            </a:r>
            <a:r>
              <a:rPr lang="fr-FR" sz="2000" b="1" kern="1400" dirty="0">
                <a:solidFill>
                  <a:schemeClr val="bg1"/>
                </a:solidFill>
                <a:latin typeface="Calibri" panose="020F0502020204030204" pitchFamily="34" charset="0"/>
              </a:rPr>
              <a:t>06 06 06 06 06</a:t>
            </a:r>
            <a:r>
              <a:rPr lang="fr-FR" sz="1000" kern="1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 </a:t>
            </a:r>
            <a:endParaRPr lang="fr-FR" sz="1000" kern="140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Calibri" panose="020F0502020204030204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FAF9A578-79D2-4A71-9229-8DB75B5FCB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86" y="226010"/>
            <a:ext cx="1161143" cy="1098939"/>
          </a:xfrm>
          <a:prstGeom prst="rect">
            <a:avLst/>
          </a:prstGeom>
        </p:spPr>
      </p:pic>
      <p:pic>
        <p:nvPicPr>
          <p:cNvPr id="2051" name="Picture 3" descr="1200px-Logo_Auchan_Supermarché">
            <a:extLst>
              <a:ext uri="{FF2B5EF4-FFF2-40B4-BE49-F238E27FC236}">
                <a16:creationId xmlns:a16="http://schemas.microsoft.com/office/drawing/2014/main" id="{7B9CAA2F-464D-45F9-AEB3-189AC1A402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429" y="8819558"/>
            <a:ext cx="2155371" cy="806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AAFF691-A5A1-4857-9C16-8FB03CDBE5D3}"/>
              </a:ext>
            </a:extLst>
          </p:cNvPr>
          <p:cNvSpPr/>
          <p:nvPr/>
        </p:nvSpPr>
        <p:spPr>
          <a:xfrm>
            <a:off x="3138943" y="8949272"/>
            <a:ext cx="3778250" cy="40049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9000"/>
              </a:lnSpc>
              <a:spcAft>
                <a:spcPts val="600"/>
              </a:spcAft>
            </a:pPr>
            <a:r>
              <a:rPr lang="fr-FR" b="1" kern="1400" dirty="0">
                <a:solidFill>
                  <a:srgbClr val="FF0000"/>
                </a:solidFill>
                <a:latin typeface="Calibri" panose="020F0502020204030204" pitchFamily="34" charset="0"/>
              </a:rPr>
              <a:t>1 avenue Urbain le Verrier</a:t>
            </a:r>
            <a:endParaRPr lang="fr-FR" sz="9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A847AF-0AE1-4D24-8214-CD2C1CD43907}"/>
              </a:ext>
            </a:extLst>
          </p:cNvPr>
          <p:cNvSpPr/>
          <p:nvPr/>
        </p:nvSpPr>
        <p:spPr>
          <a:xfrm>
            <a:off x="3138943" y="9290529"/>
            <a:ext cx="3778250" cy="40049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9000"/>
              </a:lnSpc>
              <a:spcAft>
                <a:spcPts val="600"/>
              </a:spcAft>
            </a:pPr>
            <a:r>
              <a:rPr lang="fr-FR" b="1" kern="1400" cap="all" dirty="0">
                <a:solidFill>
                  <a:srgbClr val="FF0000"/>
                </a:solidFill>
                <a:latin typeface="Calibri" panose="020F0502020204030204" pitchFamily="34" charset="0"/>
              </a:rPr>
              <a:t>78190 TRAPPES</a:t>
            </a:r>
            <a:endParaRPr lang="fr-FR" sz="8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816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CA212A3-A49E-44F4-9002-B76C1D85C0F3}"/>
              </a:ext>
            </a:extLst>
          </p:cNvPr>
          <p:cNvSpPr/>
          <p:nvPr/>
        </p:nvSpPr>
        <p:spPr>
          <a:xfrm>
            <a:off x="0" y="9912146"/>
            <a:ext cx="7559675" cy="84319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7AAEF15-7FC2-49B0-8689-442AAB6E5592}"/>
              </a:ext>
            </a:extLst>
          </p:cNvPr>
          <p:cNvSpPr/>
          <p:nvPr/>
        </p:nvSpPr>
        <p:spPr>
          <a:xfrm>
            <a:off x="1451429" y="124620"/>
            <a:ext cx="56689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9988" marR="719988" indent="0" algn="ctr">
              <a:spcBef>
                <a:spcPts val="0"/>
              </a:spcBef>
            </a:pPr>
            <a:r>
              <a:rPr lang="fr-FR" sz="3600" b="1" kern="1400" dirty="0">
                <a:solidFill>
                  <a:srgbClr val="085296"/>
                </a:solidFill>
                <a:latin typeface="Arial Rounded MT Bold" panose="020F0704030504030204" pitchFamily="34" charset="0"/>
              </a:rPr>
              <a:t>JOURNEE </a:t>
            </a:r>
            <a:endParaRPr lang="fr-FR" sz="3600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719988" marR="719988" indent="0" algn="ctr">
              <a:spcBef>
                <a:spcPts val="0"/>
              </a:spcBef>
            </a:pPr>
            <a:r>
              <a:rPr lang="fr-FR" sz="3600" b="1" kern="1400" dirty="0">
                <a:solidFill>
                  <a:srgbClr val="085296"/>
                </a:solidFill>
                <a:latin typeface="Arial Rounded MT Bold" panose="020F0704030504030204" pitchFamily="34" charset="0"/>
              </a:rPr>
              <a:t>DE LA VUE LIONS</a:t>
            </a:r>
            <a:endParaRPr lang="fr-FR" sz="36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DDD561-6608-4790-A089-7475F53DCD34}"/>
              </a:ext>
            </a:extLst>
          </p:cNvPr>
          <p:cNvSpPr/>
          <p:nvPr/>
        </p:nvSpPr>
        <p:spPr>
          <a:xfrm>
            <a:off x="-21774" y="5765453"/>
            <a:ext cx="7559675" cy="207236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marL="174625" algn="ctr">
              <a:spcBef>
                <a:spcPts val="800"/>
              </a:spcBef>
            </a:pPr>
            <a:r>
              <a:rPr lang="fr-FR" sz="4800" b="1" kern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TESTS VISUELS</a:t>
            </a:r>
            <a:endParaRPr lang="fr-FR" sz="4800" kern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4625" algn="ctr">
              <a:spcBef>
                <a:spcPts val="800"/>
              </a:spcBef>
            </a:pPr>
            <a:r>
              <a:rPr lang="fr-FR" sz="6600" b="1" kern="1400" dirty="0">
                <a:solidFill>
                  <a:schemeClr val="bg1"/>
                </a:solidFill>
                <a:latin typeface="Arial Black" panose="020B0A04020102020204" pitchFamily="34" charset="0"/>
              </a:rPr>
              <a:t>GRATUITS</a:t>
            </a:r>
            <a:endParaRPr lang="fr-FR" sz="6600" kern="14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fr-FR" sz="8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fr-FR" sz="8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CCAA68-8EDF-40AF-926F-D8123C042130}"/>
              </a:ext>
            </a:extLst>
          </p:cNvPr>
          <p:cNvSpPr/>
          <p:nvPr/>
        </p:nvSpPr>
        <p:spPr>
          <a:xfrm>
            <a:off x="-43546" y="8058938"/>
            <a:ext cx="7719332" cy="124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2800" b="1" kern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Vendredi 13 février 2026 de 14h à 18h30 et </a:t>
            </a:r>
            <a:endParaRPr lang="fr-FR" sz="2800" kern="1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fr-FR" sz="2800" b="1" kern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samedi 14 février 2026 de 9H30 à 18H30</a:t>
            </a:r>
            <a:endParaRPr lang="fr-FR" sz="2800" kern="1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fr-FR" sz="8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fr-FR" sz="8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7DF4F6-E0DC-4CE0-B879-72951F37F648}"/>
              </a:ext>
            </a:extLst>
          </p:cNvPr>
          <p:cNvSpPr/>
          <p:nvPr/>
        </p:nvSpPr>
        <p:spPr>
          <a:xfrm>
            <a:off x="0" y="9912147"/>
            <a:ext cx="7559675" cy="634404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94000"/>
              </a:lnSpc>
            </a:pPr>
            <a:r>
              <a:rPr lang="fr-FR" sz="2800" b="1" kern="1400" dirty="0">
                <a:solidFill>
                  <a:schemeClr val="bg1"/>
                </a:solidFill>
                <a:latin typeface="Calibri" panose="020F0502020204030204" pitchFamily="34" charset="0"/>
              </a:rPr>
              <a:t>Organisée par le </a:t>
            </a:r>
            <a:r>
              <a:rPr lang="fr-FR" sz="2800" b="1" kern="1400" cap="all" dirty="0">
                <a:solidFill>
                  <a:schemeClr val="bg1"/>
                </a:solidFill>
                <a:latin typeface="Calibri" panose="020F0502020204030204" pitchFamily="34" charset="0"/>
              </a:rPr>
              <a:t>Lions Club ………….</a:t>
            </a:r>
            <a:endParaRPr lang="fr-FR" sz="2800" kern="14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fr-FR" sz="800" kern="1400" dirty="0">
                <a:solidFill>
                  <a:schemeClr val="bg1"/>
                </a:solidFill>
                <a:latin typeface="Calibri" panose="020F0502020204030204" pitchFamily="34" charset="0"/>
              </a:rPr>
              <a:t> </a:t>
            </a:r>
            <a:endParaRPr lang="fr-FR" sz="800" kern="140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00F62BC-80B2-4B36-9C7B-B70970A6B2DE}"/>
              </a:ext>
            </a:extLst>
          </p:cNvPr>
          <p:cNvSpPr/>
          <p:nvPr/>
        </p:nvSpPr>
        <p:spPr>
          <a:xfrm>
            <a:off x="0" y="10354393"/>
            <a:ext cx="7559675" cy="3331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5000"/>
              </a:lnSpc>
              <a:spcBef>
                <a:spcPts val="200"/>
              </a:spcBef>
              <a:spcAft>
                <a:spcPts val="200"/>
              </a:spcAft>
            </a:pPr>
            <a:r>
              <a:rPr lang="fr-FR" sz="2000" b="1" kern="1400" dirty="0">
                <a:solidFill>
                  <a:schemeClr val="bg1"/>
                </a:solidFill>
                <a:latin typeface="Calibri" panose="020F0502020204030204" pitchFamily="34" charset="0"/>
              </a:rPr>
              <a:t>Renseignements : </a:t>
            </a:r>
            <a:r>
              <a:rPr lang="fr-FR" sz="2000" b="1" kern="1400" dirty="0">
                <a:solidFill>
                  <a:schemeClr val="bg1"/>
                </a:solidFill>
                <a:latin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contact@lions-.org</a:t>
            </a:r>
            <a:r>
              <a:rPr lang="fr-FR" sz="2000" b="1" kern="1400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fr-FR" sz="2000" kern="1400" dirty="0">
                <a:solidFill>
                  <a:schemeClr val="bg1"/>
                </a:solidFill>
                <a:latin typeface="Calibri" panose="020F0502020204030204" pitchFamily="34" charset="0"/>
              </a:rPr>
              <a:t>ou au  </a:t>
            </a:r>
            <a:r>
              <a:rPr lang="fr-FR" sz="2000" b="1" kern="1400" dirty="0">
                <a:solidFill>
                  <a:schemeClr val="bg1"/>
                </a:solidFill>
                <a:latin typeface="Calibri" panose="020F0502020204030204" pitchFamily="34" charset="0"/>
              </a:rPr>
              <a:t>06 06 06 06 06</a:t>
            </a:r>
            <a:r>
              <a:rPr lang="fr-FR" sz="1000" kern="1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 </a:t>
            </a:r>
            <a:endParaRPr lang="fr-FR" sz="1000" kern="140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Calibri" panose="020F0502020204030204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FAF9A578-79D2-4A71-9229-8DB75B5FCB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86" y="226010"/>
            <a:ext cx="1161143" cy="1098939"/>
          </a:xfrm>
          <a:prstGeom prst="rect">
            <a:avLst/>
          </a:prstGeom>
        </p:spPr>
      </p:pic>
      <p:pic>
        <p:nvPicPr>
          <p:cNvPr id="2050" name="Picture 2" descr="552642442_4115899952011986_4061563934228546310_n">
            <a:extLst>
              <a:ext uri="{FF2B5EF4-FFF2-40B4-BE49-F238E27FC236}">
                <a16:creationId xmlns:a16="http://schemas.microsoft.com/office/drawing/2014/main" id="{0677CF65-35D8-41F6-ABF9-D1234227DB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97" t="24078" r="597" b="21346"/>
          <a:stretch>
            <a:fillRect/>
          </a:stretch>
        </p:blipFill>
        <p:spPr bwMode="auto">
          <a:xfrm>
            <a:off x="-43546" y="1760057"/>
            <a:ext cx="7603221" cy="4105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7652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CA212A3-A49E-44F4-9002-B76C1D85C0F3}"/>
              </a:ext>
            </a:extLst>
          </p:cNvPr>
          <p:cNvSpPr/>
          <p:nvPr/>
        </p:nvSpPr>
        <p:spPr>
          <a:xfrm>
            <a:off x="0" y="9912146"/>
            <a:ext cx="7559675" cy="84319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7AAEF15-7FC2-49B0-8689-442AAB6E5592}"/>
              </a:ext>
            </a:extLst>
          </p:cNvPr>
          <p:cNvSpPr/>
          <p:nvPr/>
        </p:nvSpPr>
        <p:spPr>
          <a:xfrm>
            <a:off x="1451429" y="124620"/>
            <a:ext cx="56689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9988" marR="719988" indent="0" algn="ctr">
              <a:spcBef>
                <a:spcPts val="0"/>
              </a:spcBef>
            </a:pPr>
            <a:r>
              <a:rPr lang="fr-FR" sz="3600" b="1" kern="1400" dirty="0">
                <a:solidFill>
                  <a:srgbClr val="085296"/>
                </a:solidFill>
                <a:latin typeface="Arial Rounded MT Bold" panose="020F0704030504030204" pitchFamily="34" charset="0"/>
              </a:rPr>
              <a:t>JOURNEE </a:t>
            </a:r>
            <a:endParaRPr lang="fr-FR" sz="3600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719988" marR="719988" indent="0" algn="ctr">
              <a:spcBef>
                <a:spcPts val="0"/>
              </a:spcBef>
            </a:pPr>
            <a:r>
              <a:rPr lang="fr-FR" sz="3600" b="1" kern="1400" dirty="0">
                <a:solidFill>
                  <a:srgbClr val="085296"/>
                </a:solidFill>
                <a:latin typeface="Arial Rounded MT Bold" panose="020F0704030504030204" pitchFamily="34" charset="0"/>
              </a:rPr>
              <a:t>DE LA VUE LIONS</a:t>
            </a:r>
            <a:endParaRPr lang="fr-FR" sz="36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DDD561-6608-4790-A089-7475F53DCD34}"/>
              </a:ext>
            </a:extLst>
          </p:cNvPr>
          <p:cNvSpPr/>
          <p:nvPr/>
        </p:nvSpPr>
        <p:spPr>
          <a:xfrm>
            <a:off x="0" y="5823829"/>
            <a:ext cx="7559675" cy="207236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marL="174625" algn="ctr">
              <a:spcBef>
                <a:spcPts val="800"/>
              </a:spcBef>
            </a:pPr>
            <a:r>
              <a:rPr lang="fr-FR" sz="4800" b="1" kern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TESTS VISUELS</a:t>
            </a:r>
            <a:endParaRPr lang="fr-FR" sz="4800" kern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4625" algn="ctr">
              <a:spcBef>
                <a:spcPts val="800"/>
              </a:spcBef>
            </a:pPr>
            <a:r>
              <a:rPr lang="fr-FR" sz="6600" b="1" kern="1400" dirty="0">
                <a:solidFill>
                  <a:schemeClr val="bg1"/>
                </a:solidFill>
                <a:latin typeface="Arial Black" panose="020B0A04020102020204" pitchFamily="34" charset="0"/>
              </a:rPr>
              <a:t>GRATUITS</a:t>
            </a:r>
            <a:endParaRPr lang="fr-FR" sz="6600" kern="14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fr-FR" sz="8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fr-FR" sz="8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CCAA68-8EDF-40AF-926F-D8123C042130}"/>
              </a:ext>
            </a:extLst>
          </p:cNvPr>
          <p:cNvSpPr/>
          <p:nvPr/>
        </p:nvSpPr>
        <p:spPr>
          <a:xfrm>
            <a:off x="0" y="8127394"/>
            <a:ext cx="7719332" cy="124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2800" b="1" kern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Vendredi 13 février 2026 de 14h à 18h30 et </a:t>
            </a:r>
            <a:endParaRPr lang="fr-FR" sz="2800" kern="1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fr-FR" sz="2800" b="1" kern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samedi 14 février 2026 de 9H30 à 18H30</a:t>
            </a:r>
            <a:endParaRPr lang="fr-FR" sz="2800" kern="1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fr-FR" sz="8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fr-FR" sz="8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7DF4F6-E0DC-4CE0-B879-72951F37F648}"/>
              </a:ext>
            </a:extLst>
          </p:cNvPr>
          <p:cNvSpPr/>
          <p:nvPr/>
        </p:nvSpPr>
        <p:spPr>
          <a:xfrm>
            <a:off x="0" y="9912147"/>
            <a:ext cx="7559675" cy="634404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94000"/>
              </a:lnSpc>
            </a:pPr>
            <a:r>
              <a:rPr lang="fr-FR" sz="2800" b="1" kern="1400" dirty="0">
                <a:solidFill>
                  <a:schemeClr val="bg1"/>
                </a:solidFill>
                <a:latin typeface="Calibri" panose="020F0502020204030204" pitchFamily="34" charset="0"/>
              </a:rPr>
              <a:t>Organisée par le </a:t>
            </a:r>
            <a:r>
              <a:rPr lang="fr-FR" sz="2800" b="1" kern="1400" cap="all" dirty="0">
                <a:solidFill>
                  <a:schemeClr val="bg1"/>
                </a:solidFill>
                <a:latin typeface="Calibri" panose="020F0502020204030204" pitchFamily="34" charset="0"/>
              </a:rPr>
              <a:t>Lions Club ………….</a:t>
            </a:r>
            <a:endParaRPr lang="fr-FR" sz="2800" kern="14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fr-FR" sz="800" kern="1400" dirty="0">
                <a:solidFill>
                  <a:schemeClr val="bg1"/>
                </a:solidFill>
                <a:latin typeface="Calibri" panose="020F0502020204030204" pitchFamily="34" charset="0"/>
              </a:rPr>
              <a:t> </a:t>
            </a:r>
            <a:endParaRPr lang="fr-FR" sz="800" kern="140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00F62BC-80B2-4B36-9C7B-B70970A6B2DE}"/>
              </a:ext>
            </a:extLst>
          </p:cNvPr>
          <p:cNvSpPr/>
          <p:nvPr/>
        </p:nvSpPr>
        <p:spPr>
          <a:xfrm>
            <a:off x="0" y="10354393"/>
            <a:ext cx="7559675" cy="3331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5000"/>
              </a:lnSpc>
              <a:spcBef>
                <a:spcPts val="200"/>
              </a:spcBef>
              <a:spcAft>
                <a:spcPts val="200"/>
              </a:spcAft>
            </a:pPr>
            <a:r>
              <a:rPr lang="fr-FR" sz="2000" b="1" kern="1400" dirty="0">
                <a:solidFill>
                  <a:schemeClr val="bg1"/>
                </a:solidFill>
                <a:latin typeface="Calibri" panose="020F0502020204030204" pitchFamily="34" charset="0"/>
              </a:rPr>
              <a:t>Renseignements : </a:t>
            </a:r>
            <a:r>
              <a:rPr lang="fr-FR" sz="2000" b="1" kern="1400" dirty="0">
                <a:solidFill>
                  <a:schemeClr val="bg1"/>
                </a:solidFill>
                <a:latin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contact@lions-.org</a:t>
            </a:r>
            <a:r>
              <a:rPr lang="fr-FR" sz="2000" b="1" kern="1400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fr-FR" sz="2000" kern="1400" dirty="0">
                <a:solidFill>
                  <a:schemeClr val="bg1"/>
                </a:solidFill>
                <a:latin typeface="Calibri" panose="020F0502020204030204" pitchFamily="34" charset="0"/>
              </a:rPr>
              <a:t>ou au  </a:t>
            </a:r>
            <a:r>
              <a:rPr lang="fr-FR" sz="2000" b="1" kern="1400" dirty="0">
                <a:solidFill>
                  <a:schemeClr val="bg1"/>
                </a:solidFill>
                <a:latin typeface="Calibri" panose="020F0502020204030204" pitchFamily="34" charset="0"/>
              </a:rPr>
              <a:t>06 06 06 06 06</a:t>
            </a:r>
            <a:r>
              <a:rPr lang="fr-FR" sz="1000" kern="1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 </a:t>
            </a:r>
            <a:endParaRPr lang="fr-FR" sz="1000" kern="140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Calibri" panose="020F0502020204030204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FAF9A578-79D2-4A71-9229-8DB75B5FCB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86" y="226010"/>
            <a:ext cx="1161143" cy="1098939"/>
          </a:xfrm>
          <a:prstGeom prst="rect">
            <a:avLst/>
          </a:prstGeom>
        </p:spPr>
      </p:pic>
      <p:pic>
        <p:nvPicPr>
          <p:cNvPr id="5122" name="Picture 2" descr="Test de vue en ligne gratuit">
            <a:extLst>
              <a:ext uri="{FF2B5EF4-FFF2-40B4-BE49-F238E27FC236}">
                <a16:creationId xmlns:a16="http://schemas.microsoft.com/office/drawing/2014/main" id="{C666B3F0-4DBE-4D5D-A4B4-434191FFC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073456"/>
            <a:ext cx="7559675" cy="3881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9474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CA212A3-A49E-44F4-9002-B76C1D85C0F3}"/>
              </a:ext>
            </a:extLst>
          </p:cNvPr>
          <p:cNvSpPr/>
          <p:nvPr/>
        </p:nvSpPr>
        <p:spPr>
          <a:xfrm>
            <a:off x="0" y="9912146"/>
            <a:ext cx="7559675" cy="84319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7AAEF15-7FC2-49B0-8689-442AAB6E5592}"/>
              </a:ext>
            </a:extLst>
          </p:cNvPr>
          <p:cNvSpPr/>
          <p:nvPr/>
        </p:nvSpPr>
        <p:spPr>
          <a:xfrm>
            <a:off x="1451429" y="124620"/>
            <a:ext cx="56689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9988" marR="719988" indent="0" algn="ctr">
              <a:spcBef>
                <a:spcPts val="0"/>
              </a:spcBef>
            </a:pPr>
            <a:r>
              <a:rPr lang="fr-FR" sz="3600" b="1" kern="1400" dirty="0">
                <a:solidFill>
                  <a:srgbClr val="085296"/>
                </a:solidFill>
                <a:latin typeface="Arial Rounded MT Bold" panose="020F0704030504030204" pitchFamily="34" charset="0"/>
              </a:rPr>
              <a:t>JOURNEE </a:t>
            </a:r>
            <a:endParaRPr lang="fr-FR" sz="3600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719988" marR="719988" indent="0" algn="ctr">
              <a:spcBef>
                <a:spcPts val="0"/>
              </a:spcBef>
            </a:pPr>
            <a:r>
              <a:rPr lang="fr-FR" sz="3600" b="1" kern="1400" dirty="0">
                <a:solidFill>
                  <a:srgbClr val="085296"/>
                </a:solidFill>
                <a:latin typeface="Arial Rounded MT Bold" panose="020F0704030504030204" pitchFamily="34" charset="0"/>
              </a:rPr>
              <a:t>DE LA VUE LIONS</a:t>
            </a:r>
            <a:endParaRPr lang="fr-FR" sz="36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DDD561-6608-4790-A089-7475F53DCD34}"/>
              </a:ext>
            </a:extLst>
          </p:cNvPr>
          <p:cNvSpPr/>
          <p:nvPr/>
        </p:nvSpPr>
        <p:spPr>
          <a:xfrm>
            <a:off x="0" y="6272923"/>
            <a:ext cx="7559675" cy="207236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marL="174625" algn="ctr">
              <a:spcBef>
                <a:spcPts val="800"/>
              </a:spcBef>
            </a:pPr>
            <a:r>
              <a:rPr lang="fr-FR" sz="4800" b="1" kern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TESTS VISUELS</a:t>
            </a:r>
            <a:endParaRPr lang="fr-FR" sz="4800" kern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4625" algn="ctr">
              <a:spcBef>
                <a:spcPts val="800"/>
              </a:spcBef>
            </a:pPr>
            <a:r>
              <a:rPr lang="fr-FR" sz="6600" b="1" kern="1400" dirty="0">
                <a:solidFill>
                  <a:schemeClr val="bg1"/>
                </a:solidFill>
                <a:latin typeface="Arial Black" panose="020B0A04020102020204" pitchFamily="34" charset="0"/>
              </a:rPr>
              <a:t>GRATUITS</a:t>
            </a:r>
            <a:endParaRPr lang="fr-FR" sz="6600" kern="14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fr-FR" sz="8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fr-FR" sz="8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CCAA68-8EDF-40AF-926F-D8123C042130}"/>
              </a:ext>
            </a:extLst>
          </p:cNvPr>
          <p:cNvSpPr/>
          <p:nvPr/>
        </p:nvSpPr>
        <p:spPr>
          <a:xfrm>
            <a:off x="0" y="8566408"/>
            <a:ext cx="7719332" cy="124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2800" b="1" kern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Vendredi 13 février 2026 de 14h à 18h30 et </a:t>
            </a:r>
            <a:endParaRPr lang="fr-FR" sz="2800" kern="1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fr-FR" sz="2800" b="1" kern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samedi 14 février 2026 de 9H30 à 18H30</a:t>
            </a:r>
            <a:endParaRPr lang="fr-FR" sz="2800" kern="1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fr-FR" sz="8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fr-FR" sz="8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7DF4F6-E0DC-4CE0-B879-72951F37F648}"/>
              </a:ext>
            </a:extLst>
          </p:cNvPr>
          <p:cNvSpPr/>
          <p:nvPr/>
        </p:nvSpPr>
        <p:spPr>
          <a:xfrm>
            <a:off x="0" y="9912147"/>
            <a:ext cx="7559675" cy="634404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94000"/>
              </a:lnSpc>
            </a:pPr>
            <a:r>
              <a:rPr lang="fr-FR" sz="2800" b="1" kern="1400" dirty="0">
                <a:solidFill>
                  <a:schemeClr val="bg1"/>
                </a:solidFill>
                <a:latin typeface="Calibri" panose="020F0502020204030204" pitchFamily="34" charset="0"/>
              </a:rPr>
              <a:t>Organisée par le </a:t>
            </a:r>
            <a:r>
              <a:rPr lang="fr-FR" sz="2800" b="1" kern="1400" cap="all" dirty="0">
                <a:solidFill>
                  <a:schemeClr val="bg1"/>
                </a:solidFill>
                <a:latin typeface="Calibri" panose="020F0502020204030204" pitchFamily="34" charset="0"/>
              </a:rPr>
              <a:t>Lions Club ………….</a:t>
            </a:r>
            <a:endParaRPr lang="fr-FR" sz="2800" kern="14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fr-FR" sz="800" kern="1400" dirty="0">
                <a:solidFill>
                  <a:schemeClr val="bg1"/>
                </a:solidFill>
                <a:latin typeface="Calibri" panose="020F0502020204030204" pitchFamily="34" charset="0"/>
              </a:rPr>
              <a:t> </a:t>
            </a:r>
            <a:endParaRPr lang="fr-FR" sz="800" kern="140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00F62BC-80B2-4B36-9C7B-B70970A6B2DE}"/>
              </a:ext>
            </a:extLst>
          </p:cNvPr>
          <p:cNvSpPr/>
          <p:nvPr/>
        </p:nvSpPr>
        <p:spPr>
          <a:xfrm>
            <a:off x="0" y="10354393"/>
            <a:ext cx="7559675" cy="3331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5000"/>
              </a:lnSpc>
              <a:spcBef>
                <a:spcPts val="200"/>
              </a:spcBef>
              <a:spcAft>
                <a:spcPts val="200"/>
              </a:spcAft>
            </a:pPr>
            <a:r>
              <a:rPr lang="fr-FR" sz="2000" b="1" kern="1400" dirty="0">
                <a:solidFill>
                  <a:schemeClr val="bg1"/>
                </a:solidFill>
                <a:latin typeface="Calibri" panose="020F0502020204030204" pitchFamily="34" charset="0"/>
              </a:rPr>
              <a:t>Renseignements : </a:t>
            </a:r>
            <a:r>
              <a:rPr lang="fr-FR" sz="2000" b="1" kern="1400" dirty="0">
                <a:solidFill>
                  <a:schemeClr val="bg1"/>
                </a:solidFill>
                <a:latin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contact@lions-.org</a:t>
            </a:r>
            <a:r>
              <a:rPr lang="fr-FR" sz="2000" b="1" kern="1400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fr-FR" sz="2000" kern="1400" dirty="0">
                <a:solidFill>
                  <a:schemeClr val="bg1"/>
                </a:solidFill>
                <a:latin typeface="Calibri" panose="020F0502020204030204" pitchFamily="34" charset="0"/>
              </a:rPr>
              <a:t>ou au  </a:t>
            </a:r>
            <a:r>
              <a:rPr lang="fr-FR" sz="2000" b="1" kern="1400" dirty="0">
                <a:solidFill>
                  <a:schemeClr val="bg1"/>
                </a:solidFill>
                <a:latin typeface="Calibri" panose="020F0502020204030204" pitchFamily="34" charset="0"/>
              </a:rPr>
              <a:t>06 06 06 06 06</a:t>
            </a:r>
            <a:r>
              <a:rPr lang="fr-FR" sz="1000" kern="1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 </a:t>
            </a:r>
            <a:endParaRPr lang="fr-FR" sz="1000" kern="140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Calibri" panose="020F0502020204030204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FAF9A578-79D2-4A71-9229-8DB75B5FCB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86" y="226010"/>
            <a:ext cx="1161143" cy="1098939"/>
          </a:xfrm>
          <a:prstGeom prst="rect">
            <a:avLst/>
          </a:prstGeom>
        </p:spPr>
      </p:pic>
      <p:pic>
        <p:nvPicPr>
          <p:cNvPr id="6146" name="Picture 2" descr="Œil, L'Internet, Avenir, Vision">
            <a:extLst>
              <a:ext uri="{FF2B5EF4-FFF2-40B4-BE49-F238E27FC236}">
                <a16:creationId xmlns:a16="http://schemas.microsoft.com/office/drawing/2014/main" id="{73BA1CCC-4E9E-4694-834D-2974E2D44F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25" b="14333"/>
          <a:stretch/>
        </p:blipFill>
        <p:spPr bwMode="auto">
          <a:xfrm>
            <a:off x="-1" y="2199897"/>
            <a:ext cx="7559675" cy="4130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335012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199</Words>
  <Application>Microsoft Macintosh PowerPoint</Application>
  <PresentationFormat>Personnalisé</PresentationFormat>
  <Paragraphs>46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Arial Black</vt:lpstr>
      <vt:lpstr>Arial Rounded MT Bold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Agnès et Eric MAGRAS</dc:creator>
  <cp:lastModifiedBy>Nathalie Barbier</cp:lastModifiedBy>
  <cp:revision>7</cp:revision>
  <dcterms:created xsi:type="dcterms:W3CDTF">2026-01-06T19:29:47Z</dcterms:created>
  <dcterms:modified xsi:type="dcterms:W3CDTF">2026-01-07T07:08:32Z</dcterms:modified>
</cp:coreProperties>
</file>